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4.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5.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1.xml" ContentType="application/vnd.openxmlformats-officedocument.presentationml.tags+xml"/>
  <Override PartName="/ppt/tags/tag2.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754" r:id="rId2"/>
    <p:sldMasterId id="2147483763" r:id="rId3"/>
    <p:sldMasterId id="2147483789" r:id="rId4"/>
    <p:sldMasterId id="2147483795" r:id="rId5"/>
    <p:sldMasterId id="2147483812" r:id="rId6"/>
  </p:sldMasterIdLst>
  <p:notesMasterIdLst>
    <p:notesMasterId r:id="rId37"/>
  </p:notesMasterIdLst>
  <p:handoutMasterIdLst>
    <p:handoutMasterId r:id="rId38"/>
  </p:handoutMasterIdLst>
  <p:sldIdLst>
    <p:sldId id="455" r:id="rId7"/>
    <p:sldId id="456" r:id="rId8"/>
    <p:sldId id="439" r:id="rId9"/>
    <p:sldId id="438" r:id="rId10"/>
    <p:sldId id="407" r:id="rId11"/>
    <p:sldId id="387" r:id="rId12"/>
    <p:sldId id="443" r:id="rId13"/>
    <p:sldId id="380" r:id="rId14"/>
    <p:sldId id="429" r:id="rId15"/>
    <p:sldId id="430" r:id="rId16"/>
    <p:sldId id="424" r:id="rId17"/>
    <p:sldId id="393" r:id="rId18"/>
    <p:sldId id="331" r:id="rId19"/>
    <p:sldId id="384" r:id="rId20"/>
    <p:sldId id="452" r:id="rId21"/>
    <p:sldId id="391" r:id="rId22"/>
    <p:sldId id="427" r:id="rId23"/>
    <p:sldId id="428" r:id="rId24"/>
    <p:sldId id="425" r:id="rId25"/>
    <p:sldId id="432" r:id="rId26"/>
    <p:sldId id="431" r:id="rId27"/>
    <p:sldId id="449" r:id="rId28"/>
    <p:sldId id="444" r:id="rId29"/>
    <p:sldId id="434" r:id="rId30"/>
    <p:sldId id="435" r:id="rId31"/>
    <p:sldId id="436" r:id="rId32"/>
    <p:sldId id="437" r:id="rId33"/>
    <p:sldId id="454" r:id="rId34"/>
    <p:sldId id="453" r:id="rId35"/>
    <p:sldId id="433" r:id="rId36"/>
  </p:sldIdLst>
  <p:sldSz cx="12192000" cy="6858000"/>
  <p:notesSz cx="9388475" cy="7102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BB928E10-A69C-42F6-8B07-A2FEAC067766}">
          <p14:sldIdLst>
            <p14:sldId id="455"/>
            <p14:sldId id="456"/>
          </p14:sldIdLst>
        </p14:section>
        <p14:section name="SLIDE STARTERS" id="{ACC24B29-0CC7-491A-A98A-CF7CBDBE501E}">
          <p14:sldIdLst>
            <p14:sldId id="439"/>
            <p14:sldId id="438"/>
            <p14:sldId id="407"/>
            <p14:sldId id="387"/>
            <p14:sldId id="443"/>
            <p14:sldId id="380"/>
            <p14:sldId id="429"/>
            <p14:sldId id="430"/>
            <p14:sldId id="424"/>
            <p14:sldId id="393"/>
            <p14:sldId id="331"/>
            <p14:sldId id="384"/>
            <p14:sldId id="452"/>
            <p14:sldId id="391"/>
            <p14:sldId id="427"/>
            <p14:sldId id="428"/>
            <p14:sldId id="425"/>
            <p14:sldId id="432"/>
            <p14:sldId id="431"/>
            <p14:sldId id="449"/>
            <p14:sldId id="444"/>
            <p14:sldId id="434"/>
            <p14:sldId id="435"/>
            <p14:sldId id="436"/>
            <p14:sldId id="437"/>
            <p14:sldId id="454"/>
            <p14:sldId id="453"/>
            <p14:sldId id="433"/>
          </p14:sldIdLst>
        </p14:section>
        <p14:section name="THANK YOU" id="{6CD91DAB-8EC3-4802-89E9-0F1C7022FB2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2B2C"/>
    <a:srgbClr val="11161C"/>
    <a:srgbClr val="171F42"/>
    <a:srgbClr val="E6E6E6"/>
    <a:srgbClr val="DC5924"/>
    <a:srgbClr val="B7472A"/>
    <a:srgbClr val="000000"/>
    <a:srgbClr val="FFFFFF"/>
    <a:srgbClr val="75D1FF"/>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84972" autoAdjust="0"/>
  </p:normalViewPr>
  <p:slideViewPr>
    <p:cSldViewPr snapToGrid="0">
      <p:cViewPr varScale="1">
        <p:scale>
          <a:sx n="111" d="100"/>
          <a:sy n="111" d="100"/>
        </p:scale>
        <p:origin x="510" y="102"/>
      </p:cViewPr>
      <p:guideLst/>
    </p:cSldViewPr>
  </p:slideViewPr>
  <p:outlineViewPr>
    <p:cViewPr>
      <p:scale>
        <a:sx n="33" d="100"/>
        <a:sy n="33" d="100"/>
      </p:scale>
      <p:origin x="0" y="-1164"/>
    </p:cViewPr>
  </p:outlineViewPr>
  <p:notesTextViewPr>
    <p:cViewPr>
      <p:scale>
        <a:sx n="1" d="1"/>
        <a:sy n="1" d="1"/>
      </p:scale>
      <p:origin x="0" y="0"/>
    </p:cViewPr>
  </p:notesTextViewPr>
  <p:sorterViewPr>
    <p:cViewPr>
      <p:scale>
        <a:sx n="108" d="100"/>
        <a:sy n="108" d="100"/>
      </p:scale>
      <p:origin x="0" y="-3162"/>
    </p:cViewPr>
  </p:sorterViewPr>
  <p:notesViewPr>
    <p:cSldViewPr snapToGrid="0">
      <p:cViewPr varScale="1">
        <p:scale>
          <a:sx n="73" d="100"/>
          <a:sy n="73" d="100"/>
        </p:scale>
        <p:origin x="583"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ubbleChart>
        <c:varyColors val="0"/>
        <c:ser>
          <c:idx val="0"/>
          <c:order val="0"/>
          <c:tx>
            <c:strRef>
              <c:f>Sheet1!$B$1</c:f>
              <c:strCache>
                <c:ptCount val="1"/>
                <c:pt idx="0">
                  <c:v>Y-Values</c:v>
                </c:pt>
              </c:strCache>
            </c:strRef>
          </c:tx>
          <c:spPr>
            <a:solidFill>
              <a:schemeClr val="accent1">
                <a:alpha val="75000"/>
              </a:schemeClr>
            </a:solidFill>
            <a:ln>
              <a:noFill/>
            </a:ln>
            <a:effectLst/>
          </c:spPr>
          <c:invertIfNegative val="0"/>
          <c:xVal>
            <c:numRef>
              <c:f>Sheet1!$A$2:$A$9</c:f>
              <c:numCache>
                <c:formatCode>General</c:formatCode>
                <c:ptCount val="8"/>
                <c:pt idx="0">
                  <c:v>1</c:v>
                </c:pt>
                <c:pt idx="1">
                  <c:v>4.8499999999999996</c:v>
                </c:pt>
                <c:pt idx="2">
                  <c:v>2</c:v>
                </c:pt>
                <c:pt idx="3">
                  <c:v>4.5599999999999996</c:v>
                </c:pt>
                <c:pt idx="4">
                  <c:v>4.9000000000000004</c:v>
                </c:pt>
                <c:pt idx="5">
                  <c:v>5.0999999999999996</c:v>
                </c:pt>
                <c:pt idx="6">
                  <c:v>4.5999999999999996</c:v>
                </c:pt>
                <c:pt idx="7">
                  <c:v>4.5</c:v>
                </c:pt>
              </c:numCache>
            </c:numRef>
          </c:xVal>
          <c:yVal>
            <c:numRef>
              <c:f>Sheet1!$B$2:$B$9</c:f>
              <c:numCache>
                <c:formatCode>General</c:formatCode>
                <c:ptCount val="8"/>
                <c:pt idx="0">
                  <c:v>2.7</c:v>
                </c:pt>
                <c:pt idx="1">
                  <c:v>3.25</c:v>
                </c:pt>
                <c:pt idx="2">
                  <c:v>0.8</c:v>
                </c:pt>
                <c:pt idx="3">
                  <c:v>3.05</c:v>
                </c:pt>
                <c:pt idx="4">
                  <c:v>3.1</c:v>
                </c:pt>
                <c:pt idx="5">
                  <c:v>3</c:v>
                </c:pt>
                <c:pt idx="6">
                  <c:v>3.3</c:v>
                </c:pt>
                <c:pt idx="7">
                  <c:v>3.4</c:v>
                </c:pt>
              </c:numCache>
            </c:numRef>
          </c:yVal>
          <c:bubbleSize>
            <c:numRef>
              <c:f>Sheet1!$C$2:$C$9</c:f>
              <c:numCache>
                <c:formatCode>General</c:formatCode>
                <c:ptCount val="8"/>
                <c:pt idx="0">
                  <c:v>3</c:v>
                </c:pt>
                <c:pt idx="1">
                  <c:v>1</c:v>
                </c:pt>
                <c:pt idx="2">
                  <c:v>2</c:v>
                </c:pt>
                <c:pt idx="3">
                  <c:v>1</c:v>
                </c:pt>
                <c:pt idx="4">
                  <c:v>1</c:v>
                </c:pt>
                <c:pt idx="5">
                  <c:v>1</c:v>
                </c:pt>
                <c:pt idx="6">
                  <c:v>1</c:v>
                </c:pt>
                <c:pt idx="7">
                  <c:v>1</c:v>
                </c:pt>
              </c:numCache>
            </c:numRef>
          </c:bubbleSize>
          <c:bubble3D val="1"/>
          <c:extLst>
            <c:ext xmlns:c16="http://schemas.microsoft.com/office/drawing/2014/chart" uri="{C3380CC4-5D6E-409C-BE32-E72D297353CC}">
              <c16:uniqueId val="{00000000-A011-4F73-8696-7FEFFAB87A95}"/>
            </c:ext>
          </c:extLst>
        </c:ser>
        <c:dLbls>
          <c:showLegendKey val="0"/>
          <c:showVal val="0"/>
          <c:showCatName val="0"/>
          <c:showSerName val="0"/>
          <c:showPercent val="0"/>
          <c:showBubbleSize val="0"/>
        </c:dLbls>
        <c:bubbleScale val="100"/>
        <c:showNegBubbles val="0"/>
        <c:axId val="640706744"/>
        <c:axId val="640696904"/>
      </c:bubbleChart>
      <c:valAx>
        <c:axId val="64070674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40696904"/>
        <c:crosses val="autoZero"/>
        <c:crossBetween val="midCat"/>
      </c:valAx>
      <c:valAx>
        <c:axId val="6406969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40706744"/>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image" Target="../media/image15.png"/></Relationships>
</file>

<file path=ppt/diagrams/_rels/drawing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accent6_4">
  <dgm:title val=""/>
  <dgm:desc val=""/>
  <dgm:catLst>
    <dgm:cat type="accent6" pri="11400"/>
  </dgm:catLst>
  <dgm:styleLbl name="node0">
    <dgm:fillClrLst meth="cycle">
      <a:schemeClr val="accent6">
        <a:shade val="60000"/>
      </a:schemeClr>
    </dgm:fillClrLst>
    <dgm:linClrLst meth="repeat">
      <a:schemeClr val="lt1"/>
    </dgm:linClrLst>
    <dgm:effectClrLst/>
    <dgm:txLinClrLst/>
    <dgm:txFillClrLst/>
    <dgm:txEffectClrLst/>
  </dgm:styleLbl>
  <dgm:styleLbl name="alignNode1">
    <dgm:fillClrLst meth="cycle">
      <a:schemeClr val="accent6">
        <a:shade val="50000"/>
      </a:schemeClr>
      <a:schemeClr val="accent6">
        <a:tint val="55000"/>
      </a:schemeClr>
    </dgm:fillClrLst>
    <dgm:linClrLst meth="cycle">
      <a:schemeClr val="accent6">
        <a:shade val="50000"/>
      </a:schemeClr>
      <a:schemeClr val="accent6">
        <a:tint val="55000"/>
      </a:schemeClr>
    </dgm:linClrLst>
    <dgm:effectClrLst/>
    <dgm:txLinClrLst/>
    <dgm:txFillClrLst/>
    <dgm:txEffectClrLst/>
  </dgm:styleLbl>
  <dgm:styleLbl name="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lnNode1">
    <dgm:fillClrLst meth="cycle">
      <a:schemeClr val="accent6">
        <a:shade val="50000"/>
      </a:schemeClr>
      <a:schemeClr val="accent6">
        <a:tint val="55000"/>
      </a:schemeClr>
    </dgm:fillClrLst>
    <dgm:linClrLst meth="repeat">
      <a:schemeClr val="lt1"/>
    </dgm:linClrLst>
    <dgm:effectClrLst/>
    <dgm:txLinClrLst/>
    <dgm:txFillClrLst/>
    <dgm:txEffectClrLst/>
  </dgm:styleLbl>
  <dgm:styleLbl name="vennNode1">
    <dgm:fillClrLst meth="cycle">
      <a:schemeClr val="accent6">
        <a:shade val="80000"/>
        <a:alpha val="50000"/>
      </a:schemeClr>
      <a:schemeClr val="accent6">
        <a:tint val="50000"/>
        <a:alpha val="50000"/>
      </a:schemeClr>
    </dgm:fillClrLst>
    <dgm:linClrLst meth="repeat">
      <a:schemeClr val="lt1"/>
    </dgm:linClrLst>
    <dgm:effectClrLst/>
    <dgm:txLinClrLst/>
    <dgm:txFillClrLst/>
    <dgm:txEffectClrLst/>
  </dgm:styleLbl>
  <dgm:styleLbl name="node2">
    <dgm:fillClrLst>
      <a:schemeClr val="accent6">
        <a:shade val="80000"/>
      </a:schemeClr>
    </dgm:fillClrLst>
    <dgm:linClrLst meth="repeat">
      <a:schemeClr val="lt1"/>
    </dgm:linClrLst>
    <dgm:effectClrLst/>
    <dgm:txLinClrLst/>
    <dgm:txFillClrLst/>
    <dgm:txEffectClrLst/>
  </dgm:styleLbl>
  <dgm:styleLbl name="node3">
    <dgm:fillClrLst>
      <a:schemeClr val="accent6">
        <a:tint val="99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f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bgSibTrans2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dgm:txEffectClrLst/>
  </dgm:styleLbl>
  <dgm:styleLbl name="sibTrans1D1">
    <dgm:fillClrLst meth="cycle">
      <a:schemeClr val="accent6">
        <a:shade val="90000"/>
      </a:schemeClr>
      <a:schemeClr val="accent6">
        <a:tint val="50000"/>
      </a:schemeClr>
    </dgm:fillClrLst>
    <dgm:linClrLst meth="cycle">
      <a:schemeClr val="accent6">
        <a:shade val="90000"/>
      </a:schemeClr>
      <a:schemeClr val="accent6">
        <a:tint val="5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0000"/>
      </a:schemeClr>
    </dgm:fillClrLst>
    <dgm:linClrLst meth="repeat">
      <a:schemeClr val="lt1"/>
    </dgm:linClrLst>
    <dgm:effectClrLst/>
    <dgm:txLinClrLst/>
    <dgm:txFillClrLst/>
    <dgm:txEffectClrLst/>
  </dgm:styleLbl>
  <dgm:styleLbl name="asst3">
    <dgm:fillClrLst>
      <a:schemeClr val="accent6">
        <a:tint val="70000"/>
      </a:schemeClr>
    </dgm:fillClrLst>
    <dgm:linClrLst meth="repeat">
      <a:schemeClr val="lt1"/>
    </dgm:linClrLst>
    <dgm:effectClrLst/>
    <dgm:txLinClrLst/>
    <dgm:txFillClrLst/>
    <dgm:txEffectClrLst/>
  </dgm:styleLbl>
  <dgm:styleLbl name="asst4">
    <dgm:fillClrLst>
      <a:schemeClr val="accent6">
        <a:tint val="5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shade val="80000"/>
      </a:schemeClr>
    </dgm:linClrLst>
    <dgm:effectClrLst/>
    <dgm:txLinClrLst/>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dk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a:tint val="90000"/>
      </a:schemeClr>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6">
        <a:shade val="50000"/>
      </a:schemeClr>
      <a:schemeClr val="accent6">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alignAccFollowNode1">
    <dgm:fillClrLst meth="repeat">
      <a:schemeClr val="accent6">
        <a:alpha val="90000"/>
        <a:tint val="55000"/>
      </a:schemeClr>
    </dgm:fillClrLst>
    <dgm:linClrLst meth="repeat">
      <a:schemeClr val="accent6">
        <a:alpha val="90000"/>
        <a:tint val="55000"/>
      </a:schemeClr>
    </dgm:linClrLst>
    <dgm:effectClrLst/>
    <dgm:txLinClrLst/>
    <dgm:txFillClrLst meth="repeat">
      <a:schemeClr val="dk1"/>
    </dgm:txFillClrLst>
    <dgm:txEffectClrLst/>
  </dgm:styleLbl>
  <dgm:styleLbl name="bgAccFollowNode1">
    <dgm:fillClrLst meth="repeat">
      <a:schemeClr val="accent6">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50000"/>
      </a:schemeClr>
    </dgm:linClrLst>
    <dgm:effectClrLst/>
    <dgm:txLinClrLst/>
    <dgm:txFillClrLst meth="repeat">
      <a:schemeClr val="dk1"/>
    </dgm:txFillClrLst>
    <dgm:txEffectClrLst/>
  </dgm:styleLbl>
  <dgm:styleLbl name="bgShp">
    <dgm:fillClrLst meth="repeat">
      <a:schemeClr val="accent6">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55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B7158A-5868-4B96-96D1-F8CFD2206A76}" type="doc">
      <dgm:prSet loTypeId="urn:microsoft.com/office/officeart/2005/8/layout/pList2" loCatId="list" qsTypeId="urn:microsoft.com/office/officeart/2005/8/quickstyle/simple1" qsCatId="simple" csTypeId="urn:microsoft.com/office/officeart/2005/8/colors/accent6_4" csCatId="accent6" phldr="1"/>
      <dgm:spPr/>
      <dgm:t>
        <a:bodyPr/>
        <a:lstStyle/>
        <a:p>
          <a:endParaRPr lang="en-US"/>
        </a:p>
      </dgm:t>
    </dgm:pt>
    <dgm:pt modelId="{430D093E-75E7-4DF0-B944-A5B17940814C}">
      <dgm:prSet phldrT="[Text]"/>
      <dgm:spPr/>
      <dgm:t>
        <a:bodyPr/>
        <a:lstStyle/>
        <a:p>
          <a:pPr marL="0" indent="0"/>
          <a:r>
            <a:rPr lang="en-US" dirty="0"/>
            <a:t>Discovering patterns in unlabeled data. </a:t>
          </a:r>
        </a:p>
        <a:p>
          <a:pPr marL="0" indent="0"/>
          <a:r>
            <a:rPr lang="en-US" dirty="0"/>
            <a:t>Cluster similar documents based on the text content.</a:t>
          </a:r>
        </a:p>
      </dgm:t>
    </dgm:pt>
    <dgm:pt modelId="{FD95F411-96E3-47FC-B970-EDCB3453F6D7}" type="parTrans" cxnId="{7F1C0D94-B123-45A3-B436-B58BD0CAC013}">
      <dgm:prSet/>
      <dgm:spPr/>
      <dgm:t>
        <a:bodyPr/>
        <a:lstStyle/>
        <a:p>
          <a:endParaRPr lang="en-US"/>
        </a:p>
      </dgm:t>
    </dgm:pt>
    <dgm:pt modelId="{FBA2F44D-B32E-420F-894D-72E1DF05F28A}" type="sibTrans" cxnId="{7F1C0D94-B123-45A3-B436-B58BD0CAC013}">
      <dgm:prSet/>
      <dgm:spPr/>
      <dgm:t>
        <a:bodyPr/>
        <a:lstStyle/>
        <a:p>
          <a:endParaRPr lang="en-US"/>
        </a:p>
      </dgm:t>
    </dgm:pt>
    <dgm:pt modelId="{EF489D8E-0154-468C-8113-36E8A0A1B3B4}">
      <dgm:prSet phldrT="[Text]"/>
      <dgm:spPr/>
      <dgm:t>
        <a:bodyPr/>
        <a:lstStyle/>
        <a:p>
          <a:pPr marL="0" indent="0"/>
          <a:r>
            <a:rPr lang="en-US" dirty="0"/>
            <a:t>Learning based on feedback or reward. </a:t>
          </a:r>
        </a:p>
        <a:p>
          <a:pPr marL="0" indent="0"/>
          <a:r>
            <a:rPr lang="en-US" dirty="0"/>
            <a:t>Learn to play chess by winning or losing.</a:t>
          </a:r>
        </a:p>
      </dgm:t>
    </dgm:pt>
    <dgm:pt modelId="{A80F213F-D2B6-4ED2-85F4-E51AC5F884A5}" type="parTrans" cxnId="{0408E84B-6DE2-4EE3-A80B-065027A47CFB}">
      <dgm:prSet/>
      <dgm:spPr/>
      <dgm:t>
        <a:bodyPr/>
        <a:lstStyle/>
        <a:p>
          <a:endParaRPr lang="en-US"/>
        </a:p>
      </dgm:t>
    </dgm:pt>
    <dgm:pt modelId="{286F8942-7944-4D15-B466-1BC93DAE7D31}" type="sibTrans" cxnId="{0408E84B-6DE2-4EE3-A80B-065027A47CFB}">
      <dgm:prSet/>
      <dgm:spPr/>
      <dgm:t>
        <a:bodyPr/>
        <a:lstStyle/>
        <a:p>
          <a:endParaRPr lang="en-US"/>
        </a:p>
      </dgm:t>
    </dgm:pt>
    <dgm:pt modelId="{9E6CBEAF-8E9C-4543-BA21-49D1CA2A560F}">
      <dgm:prSet phldrT="[Text]"/>
      <dgm:spPr/>
      <dgm:t>
        <a:bodyPr/>
        <a:lstStyle/>
        <a:p>
          <a:pPr marL="0" indent="0"/>
          <a:r>
            <a:rPr lang="en-US" dirty="0"/>
            <a:t>Learning with a labeled training set.</a:t>
          </a:r>
        </a:p>
        <a:p>
          <a:pPr marL="0" indent="0"/>
          <a:r>
            <a:rPr lang="en-US" dirty="0"/>
            <a:t>Email spam detector with training set of already labeled emails.</a:t>
          </a:r>
        </a:p>
      </dgm:t>
    </dgm:pt>
    <dgm:pt modelId="{CB5A33AF-506A-45D3-B24E-BB6D99BE52EA}" type="sibTrans" cxnId="{45E1AD9C-A93B-4E8F-BCDD-B326609BB98B}">
      <dgm:prSet/>
      <dgm:spPr/>
      <dgm:t>
        <a:bodyPr/>
        <a:lstStyle/>
        <a:p>
          <a:endParaRPr lang="en-US"/>
        </a:p>
      </dgm:t>
    </dgm:pt>
    <dgm:pt modelId="{1055848E-5648-4D70-BC92-7A6A0CD0BF50}" type="parTrans" cxnId="{45E1AD9C-A93B-4E8F-BCDD-B326609BB98B}">
      <dgm:prSet/>
      <dgm:spPr/>
      <dgm:t>
        <a:bodyPr/>
        <a:lstStyle/>
        <a:p>
          <a:endParaRPr lang="en-US"/>
        </a:p>
      </dgm:t>
    </dgm:pt>
    <dgm:pt modelId="{93974425-958D-41E2-969E-4AE116FAFBF9}" type="pres">
      <dgm:prSet presAssocID="{EAB7158A-5868-4B96-96D1-F8CFD2206A76}" presName="Name0" presStyleCnt="0">
        <dgm:presLayoutVars>
          <dgm:dir/>
          <dgm:resizeHandles val="exact"/>
        </dgm:presLayoutVars>
      </dgm:prSet>
      <dgm:spPr/>
    </dgm:pt>
    <dgm:pt modelId="{3D2230AC-BBA3-49F1-8505-60D040F54E79}" type="pres">
      <dgm:prSet presAssocID="{EAB7158A-5868-4B96-96D1-F8CFD2206A76}" presName="bkgdShp" presStyleLbl="alignAccFollowNode1" presStyleIdx="0" presStyleCnt="1"/>
      <dgm:spPr/>
    </dgm:pt>
    <dgm:pt modelId="{EC05D3C1-341E-4C5A-B330-AADA2CB40E7D}" type="pres">
      <dgm:prSet presAssocID="{EAB7158A-5868-4B96-96D1-F8CFD2206A76}" presName="linComp" presStyleCnt="0"/>
      <dgm:spPr/>
    </dgm:pt>
    <dgm:pt modelId="{9E4FEA8D-AABE-4904-9715-54F92A9BBBF6}" type="pres">
      <dgm:prSet presAssocID="{9E6CBEAF-8E9C-4543-BA21-49D1CA2A560F}" presName="compNode" presStyleCnt="0"/>
      <dgm:spPr/>
    </dgm:pt>
    <dgm:pt modelId="{E7FFAADA-DF0E-4D4A-B770-FD0E2A1FC497}" type="pres">
      <dgm:prSet presAssocID="{9E6CBEAF-8E9C-4543-BA21-49D1CA2A560F}" presName="node" presStyleLbl="node1" presStyleIdx="0" presStyleCnt="3">
        <dgm:presLayoutVars>
          <dgm:bulletEnabled val="1"/>
        </dgm:presLayoutVars>
      </dgm:prSet>
      <dgm:spPr/>
    </dgm:pt>
    <dgm:pt modelId="{FEB7772A-A76B-4FE3-A9C2-89AABC3981B9}" type="pres">
      <dgm:prSet presAssocID="{9E6CBEAF-8E9C-4543-BA21-49D1CA2A560F}" presName="invisiNode" presStyleLbl="node1" presStyleIdx="0" presStyleCnt="3"/>
      <dgm:spPr/>
    </dgm:pt>
    <dgm:pt modelId="{2B67278B-B3D6-44A5-A1F1-338CC135AE84}" type="pres">
      <dgm:prSet presAssocID="{9E6CBEAF-8E9C-4543-BA21-49D1CA2A560F}" presName="imagNode" presStyleLbl="fgImgPlace1" presStyleIdx="0" presStyleCnt="3"/>
      <dgm:spPr>
        <a:blipFill rotWithShape="1">
          <a:blip xmlns:r="http://schemas.openxmlformats.org/officeDocument/2006/relationships" r:embed="rId1"/>
          <a:stretch>
            <a:fillRect/>
          </a:stretch>
        </a:blipFill>
      </dgm:spPr>
    </dgm:pt>
    <dgm:pt modelId="{9150C6C6-5D80-40CC-9906-7D729ABEF328}" type="pres">
      <dgm:prSet presAssocID="{CB5A33AF-506A-45D3-B24E-BB6D99BE52EA}" presName="sibTrans" presStyleLbl="sibTrans2D1" presStyleIdx="0" presStyleCnt="0"/>
      <dgm:spPr/>
    </dgm:pt>
    <dgm:pt modelId="{5D9F38F7-5846-49AB-AF32-36D4CC9ACDAB}" type="pres">
      <dgm:prSet presAssocID="{430D093E-75E7-4DF0-B944-A5B17940814C}" presName="compNode" presStyleCnt="0"/>
      <dgm:spPr/>
    </dgm:pt>
    <dgm:pt modelId="{C8F2D4E3-0A50-4DCF-97F1-14122F996026}" type="pres">
      <dgm:prSet presAssocID="{430D093E-75E7-4DF0-B944-A5B17940814C}" presName="node" presStyleLbl="node1" presStyleIdx="1" presStyleCnt="3">
        <dgm:presLayoutVars>
          <dgm:bulletEnabled val="1"/>
        </dgm:presLayoutVars>
      </dgm:prSet>
      <dgm:spPr/>
    </dgm:pt>
    <dgm:pt modelId="{705C4104-BB1F-4A91-A611-6509F974AB50}" type="pres">
      <dgm:prSet presAssocID="{430D093E-75E7-4DF0-B944-A5B17940814C}" presName="invisiNode" presStyleLbl="node1" presStyleIdx="1" presStyleCnt="3"/>
      <dgm:spPr/>
    </dgm:pt>
    <dgm:pt modelId="{7EE6386D-E404-4857-B5F9-A8CFC84E2EB5}" type="pres">
      <dgm:prSet presAssocID="{430D093E-75E7-4DF0-B944-A5B17940814C}" presName="imagNode" presStyleLbl="fgImgPlace1" presStyleIdx="1" presStyleCnt="3"/>
      <dgm:spPr>
        <a:blipFill rotWithShape="1">
          <a:blip xmlns:r="http://schemas.openxmlformats.org/officeDocument/2006/relationships" r:embed="rId2"/>
          <a:stretch>
            <a:fillRect/>
          </a:stretch>
        </a:blipFill>
      </dgm:spPr>
    </dgm:pt>
    <dgm:pt modelId="{752123E2-E612-4185-B2E9-16CE7D6D0871}" type="pres">
      <dgm:prSet presAssocID="{FBA2F44D-B32E-420F-894D-72E1DF05F28A}" presName="sibTrans" presStyleLbl="sibTrans2D1" presStyleIdx="0" presStyleCnt="0"/>
      <dgm:spPr/>
    </dgm:pt>
    <dgm:pt modelId="{07330F79-7351-44D7-8CF7-AE8FD4313EC2}" type="pres">
      <dgm:prSet presAssocID="{EF489D8E-0154-468C-8113-36E8A0A1B3B4}" presName="compNode" presStyleCnt="0"/>
      <dgm:spPr/>
    </dgm:pt>
    <dgm:pt modelId="{511FA8E0-F89C-4848-B063-8A8F46D9BC21}" type="pres">
      <dgm:prSet presAssocID="{EF489D8E-0154-468C-8113-36E8A0A1B3B4}" presName="node" presStyleLbl="node1" presStyleIdx="2" presStyleCnt="3">
        <dgm:presLayoutVars>
          <dgm:bulletEnabled val="1"/>
        </dgm:presLayoutVars>
      </dgm:prSet>
      <dgm:spPr/>
    </dgm:pt>
    <dgm:pt modelId="{38C2C6CE-CA74-499B-AFFE-9AE9AAFED9C9}" type="pres">
      <dgm:prSet presAssocID="{EF489D8E-0154-468C-8113-36E8A0A1B3B4}" presName="invisiNode" presStyleLbl="node1" presStyleIdx="2" presStyleCnt="3"/>
      <dgm:spPr/>
    </dgm:pt>
    <dgm:pt modelId="{1E5D9D5A-7A2D-4FB6-A816-A9290C0AA8E9}" type="pres">
      <dgm:prSet presAssocID="{EF489D8E-0154-468C-8113-36E8A0A1B3B4}" presName="imagNode" presStyleLbl="fgImgPlace1" presStyleIdx="2" presStyleCnt="3"/>
      <dgm:spPr>
        <a:blipFill rotWithShape="1">
          <a:blip xmlns:r="http://schemas.openxmlformats.org/officeDocument/2006/relationships" r:embed="rId2"/>
          <a:stretch>
            <a:fillRect/>
          </a:stretch>
        </a:blipFill>
      </dgm:spPr>
    </dgm:pt>
  </dgm:ptLst>
  <dgm:cxnLst>
    <dgm:cxn modelId="{EB38D336-8845-4F02-B263-736944C75081}" type="presOf" srcId="{EF489D8E-0154-468C-8113-36E8A0A1B3B4}" destId="{511FA8E0-F89C-4848-B063-8A8F46D9BC21}" srcOrd="0" destOrd="0" presId="urn:microsoft.com/office/officeart/2005/8/layout/pList2"/>
    <dgm:cxn modelId="{0408E84B-6DE2-4EE3-A80B-065027A47CFB}" srcId="{EAB7158A-5868-4B96-96D1-F8CFD2206A76}" destId="{EF489D8E-0154-468C-8113-36E8A0A1B3B4}" srcOrd="2" destOrd="0" parTransId="{A80F213F-D2B6-4ED2-85F4-E51AC5F884A5}" sibTransId="{286F8942-7944-4D15-B466-1BC93DAE7D31}"/>
    <dgm:cxn modelId="{AA249176-38FC-476E-950C-1C2A63EA7E9E}" type="presOf" srcId="{9E6CBEAF-8E9C-4543-BA21-49D1CA2A560F}" destId="{E7FFAADA-DF0E-4D4A-B770-FD0E2A1FC497}" srcOrd="0" destOrd="0" presId="urn:microsoft.com/office/officeart/2005/8/layout/pList2"/>
    <dgm:cxn modelId="{F2980980-E8EA-461F-828D-ACBAC0A23D8E}" type="presOf" srcId="{430D093E-75E7-4DF0-B944-A5B17940814C}" destId="{C8F2D4E3-0A50-4DCF-97F1-14122F996026}" srcOrd="0" destOrd="0" presId="urn:microsoft.com/office/officeart/2005/8/layout/pList2"/>
    <dgm:cxn modelId="{7F1C0D94-B123-45A3-B436-B58BD0CAC013}" srcId="{EAB7158A-5868-4B96-96D1-F8CFD2206A76}" destId="{430D093E-75E7-4DF0-B944-A5B17940814C}" srcOrd="1" destOrd="0" parTransId="{FD95F411-96E3-47FC-B970-EDCB3453F6D7}" sibTransId="{FBA2F44D-B32E-420F-894D-72E1DF05F28A}"/>
    <dgm:cxn modelId="{45E1AD9C-A93B-4E8F-BCDD-B326609BB98B}" srcId="{EAB7158A-5868-4B96-96D1-F8CFD2206A76}" destId="{9E6CBEAF-8E9C-4543-BA21-49D1CA2A560F}" srcOrd="0" destOrd="0" parTransId="{1055848E-5648-4D70-BC92-7A6A0CD0BF50}" sibTransId="{CB5A33AF-506A-45D3-B24E-BB6D99BE52EA}"/>
    <dgm:cxn modelId="{AAA009BB-6C18-4E89-9AAF-0531C9F3903D}" type="presOf" srcId="{FBA2F44D-B32E-420F-894D-72E1DF05F28A}" destId="{752123E2-E612-4185-B2E9-16CE7D6D0871}" srcOrd="0" destOrd="0" presId="urn:microsoft.com/office/officeart/2005/8/layout/pList2"/>
    <dgm:cxn modelId="{7F10F6DE-A4F9-48E7-AD39-6C885D067447}" type="presOf" srcId="{EAB7158A-5868-4B96-96D1-F8CFD2206A76}" destId="{93974425-958D-41E2-969E-4AE116FAFBF9}" srcOrd="0" destOrd="0" presId="urn:microsoft.com/office/officeart/2005/8/layout/pList2"/>
    <dgm:cxn modelId="{8CB394E7-BF0A-4277-B0A3-1B87D5CEA73D}" type="presOf" srcId="{CB5A33AF-506A-45D3-B24E-BB6D99BE52EA}" destId="{9150C6C6-5D80-40CC-9906-7D729ABEF328}" srcOrd="0" destOrd="0" presId="urn:microsoft.com/office/officeart/2005/8/layout/pList2"/>
    <dgm:cxn modelId="{03FB867F-37CB-4EEE-B1F4-BE1DF39321B9}" type="presParOf" srcId="{93974425-958D-41E2-969E-4AE116FAFBF9}" destId="{3D2230AC-BBA3-49F1-8505-60D040F54E79}" srcOrd="0" destOrd="0" presId="urn:microsoft.com/office/officeart/2005/8/layout/pList2"/>
    <dgm:cxn modelId="{0EBA57E9-0D13-4F29-9F2B-69E0062C12B9}" type="presParOf" srcId="{93974425-958D-41E2-969E-4AE116FAFBF9}" destId="{EC05D3C1-341E-4C5A-B330-AADA2CB40E7D}" srcOrd="1" destOrd="0" presId="urn:microsoft.com/office/officeart/2005/8/layout/pList2"/>
    <dgm:cxn modelId="{06D6AE9B-38BD-4F5C-873D-C4F4410E8A5E}" type="presParOf" srcId="{EC05D3C1-341E-4C5A-B330-AADA2CB40E7D}" destId="{9E4FEA8D-AABE-4904-9715-54F92A9BBBF6}" srcOrd="0" destOrd="0" presId="urn:microsoft.com/office/officeart/2005/8/layout/pList2"/>
    <dgm:cxn modelId="{5B92EC88-3AE2-4E88-9962-9A292F8A3CED}" type="presParOf" srcId="{9E4FEA8D-AABE-4904-9715-54F92A9BBBF6}" destId="{E7FFAADA-DF0E-4D4A-B770-FD0E2A1FC497}" srcOrd="0" destOrd="0" presId="urn:microsoft.com/office/officeart/2005/8/layout/pList2"/>
    <dgm:cxn modelId="{8FCC7463-C291-49A3-BAE9-54D2B37A2762}" type="presParOf" srcId="{9E4FEA8D-AABE-4904-9715-54F92A9BBBF6}" destId="{FEB7772A-A76B-4FE3-A9C2-89AABC3981B9}" srcOrd="1" destOrd="0" presId="urn:microsoft.com/office/officeart/2005/8/layout/pList2"/>
    <dgm:cxn modelId="{C61CF1FC-C1E2-4AAD-9B0D-9B243631D860}" type="presParOf" srcId="{9E4FEA8D-AABE-4904-9715-54F92A9BBBF6}" destId="{2B67278B-B3D6-44A5-A1F1-338CC135AE84}" srcOrd="2" destOrd="0" presId="urn:microsoft.com/office/officeart/2005/8/layout/pList2"/>
    <dgm:cxn modelId="{08B382DC-29BB-4C9D-BD38-093201ED3702}" type="presParOf" srcId="{EC05D3C1-341E-4C5A-B330-AADA2CB40E7D}" destId="{9150C6C6-5D80-40CC-9906-7D729ABEF328}" srcOrd="1" destOrd="0" presId="urn:microsoft.com/office/officeart/2005/8/layout/pList2"/>
    <dgm:cxn modelId="{853FD78A-430C-4BCC-8B93-73BA2C0986AA}" type="presParOf" srcId="{EC05D3C1-341E-4C5A-B330-AADA2CB40E7D}" destId="{5D9F38F7-5846-49AB-AF32-36D4CC9ACDAB}" srcOrd="2" destOrd="0" presId="urn:microsoft.com/office/officeart/2005/8/layout/pList2"/>
    <dgm:cxn modelId="{5FA43082-A6D6-4254-AF3C-437D09CF1B7C}" type="presParOf" srcId="{5D9F38F7-5846-49AB-AF32-36D4CC9ACDAB}" destId="{C8F2D4E3-0A50-4DCF-97F1-14122F996026}" srcOrd="0" destOrd="0" presId="urn:microsoft.com/office/officeart/2005/8/layout/pList2"/>
    <dgm:cxn modelId="{F503221C-C1B6-4D3D-A649-7B319BBEB9B6}" type="presParOf" srcId="{5D9F38F7-5846-49AB-AF32-36D4CC9ACDAB}" destId="{705C4104-BB1F-4A91-A611-6509F974AB50}" srcOrd="1" destOrd="0" presId="urn:microsoft.com/office/officeart/2005/8/layout/pList2"/>
    <dgm:cxn modelId="{ABD956D2-A0F2-431B-AE12-13D205697A6B}" type="presParOf" srcId="{5D9F38F7-5846-49AB-AF32-36D4CC9ACDAB}" destId="{7EE6386D-E404-4857-B5F9-A8CFC84E2EB5}" srcOrd="2" destOrd="0" presId="urn:microsoft.com/office/officeart/2005/8/layout/pList2"/>
    <dgm:cxn modelId="{7FF90655-A8AD-4046-AF37-0810EE39ACC2}" type="presParOf" srcId="{EC05D3C1-341E-4C5A-B330-AADA2CB40E7D}" destId="{752123E2-E612-4185-B2E9-16CE7D6D0871}" srcOrd="3" destOrd="0" presId="urn:microsoft.com/office/officeart/2005/8/layout/pList2"/>
    <dgm:cxn modelId="{DDC60184-EFBA-4128-9D7F-BCE5338936BF}" type="presParOf" srcId="{EC05D3C1-341E-4C5A-B330-AADA2CB40E7D}" destId="{07330F79-7351-44D7-8CF7-AE8FD4313EC2}" srcOrd="4" destOrd="0" presId="urn:microsoft.com/office/officeart/2005/8/layout/pList2"/>
    <dgm:cxn modelId="{6BEBE9E9-8EA1-488F-B5D0-0EBCB3E2EBAD}" type="presParOf" srcId="{07330F79-7351-44D7-8CF7-AE8FD4313EC2}" destId="{511FA8E0-F89C-4848-B063-8A8F46D9BC21}" srcOrd="0" destOrd="0" presId="urn:microsoft.com/office/officeart/2005/8/layout/pList2"/>
    <dgm:cxn modelId="{01496FDC-E86A-483B-BC48-6423A7B91C2A}" type="presParOf" srcId="{07330F79-7351-44D7-8CF7-AE8FD4313EC2}" destId="{38C2C6CE-CA74-499B-AFFE-9AE9AAFED9C9}" srcOrd="1" destOrd="0" presId="urn:microsoft.com/office/officeart/2005/8/layout/pList2"/>
    <dgm:cxn modelId="{7704324B-E721-45EE-9F7B-F6CBDD03F63F}" type="presParOf" srcId="{07330F79-7351-44D7-8CF7-AE8FD4313EC2}" destId="{1E5D9D5A-7A2D-4FB6-A816-A9290C0AA8E9}" srcOrd="2" destOrd="0" presId="urn:microsoft.com/office/officeart/2005/8/layout/p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2230AC-BBA3-49F1-8505-60D040F54E79}">
      <dsp:nvSpPr>
        <dsp:cNvPr id="0" name=""/>
        <dsp:cNvSpPr/>
      </dsp:nvSpPr>
      <dsp:spPr>
        <a:xfrm>
          <a:off x="0" y="0"/>
          <a:ext cx="10864659" cy="2438400"/>
        </a:xfrm>
        <a:prstGeom prst="roundRect">
          <a:avLst>
            <a:gd name="adj" fmla="val 10000"/>
          </a:avLst>
        </a:prstGeom>
        <a:solidFill>
          <a:schemeClr val="accent6">
            <a:alpha val="90000"/>
            <a:tint val="55000"/>
            <a:hueOff val="0"/>
            <a:satOff val="0"/>
            <a:lumOff val="0"/>
            <a:alphaOff val="0"/>
          </a:schemeClr>
        </a:solidFill>
        <a:ln w="25400" cap="flat" cmpd="sng" algn="ctr">
          <a:solidFill>
            <a:schemeClr val="accent6">
              <a:alpha val="90000"/>
              <a:tint val="55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B67278B-B3D6-44A5-A1F1-338CC135AE84}">
      <dsp:nvSpPr>
        <dsp:cNvPr id="0" name=""/>
        <dsp:cNvSpPr/>
      </dsp:nvSpPr>
      <dsp:spPr>
        <a:xfrm>
          <a:off x="325939" y="325120"/>
          <a:ext cx="3191493" cy="1788160"/>
        </a:xfrm>
        <a:prstGeom prst="roundRect">
          <a:avLst>
            <a:gd name="adj" fmla="val 10000"/>
          </a:avLst>
        </a:prstGeom>
        <a:blipFill rotWithShape="1">
          <a:blip xmlns:r="http://schemas.openxmlformats.org/officeDocument/2006/relationships" r:embed="rId1"/>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7FFAADA-DF0E-4D4A-B770-FD0E2A1FC497}">
      <dsp:nvSpPr>
        <dsp:cNvPr id="0" name=""/>
        <dsp:cNvSpPr/>
      </dsp:nvSpPr>
      <dsp:spPr>
        <a:xfrm rot="10800000">
          <a:off x="325939" y="2438400"/>
          <a:ext cx="3191493" cy="2980266"/>
        </a:xfrm>
        <a:prstGeom prst="round2SameRect">
          <a:avLst>
            <a:gd name="adj1" fmla="val 10500"/>
            <a:gd name="adj2" fmla="val 0"/>
          </a:avLst>
        </a:prstGeom>
        <a:solidFill>
          <a:schemeClr val="accent6">
            <a:shade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t" anchorCtr="0">
          <a:noAutofit/>
        </a:bodyPr>
        <a:lstStyle/>
        <a:p>
          <a:pPr marL="0" lvl="0" indent="0" algn="ctr" defTabSz="1111250">
            <a:lnSpc>
              <a:spcPct val="90000"/>
            </a:lnSpc>
            <a:spcBef>
              <a:spcPct val="0"/>
            </a:spcBef>
            <a:spcAft>
              <a:spcPct val="35000"/>
            </a:spcAft>
            <a:buNone/>
          </a:pPr>
          <a:r>
            <a:rPr lang="en-US" sz="2500" kern="1200" dirty="0"/>
            <a:t>Learning with a labeled training set.</a:t>
          </a:r>
        </a:p>
        <a:p>
          <a:pPr marL="0" lvl="0" indent="0" algn="ctr" defTabSz="1111250">
            <a:lnSpc>
              <a:spcPct val="90000"/>
            </a:lnSpc>
            <a:spcBef>
              <a:spcPct val="0"/>
            </a:spcBef>
            <a:spcAft>
              <a:spcPct val="35000"/>
            </a:spcAft>
            <a:buNone/>
          </a:pPr>
          <a:r>
            <a:rPr lang="en-US" sz="2500" kern="1200" dirty="0"/>
            <a:t>Email spam detector with training set of already labeled emails.</a:t>
          </a:r>
        </a:p>
      </dsp:txBody>
      <dsp:txXfrm rot="10800000">
        <a:off x="417592" y="2438400"/>
        <a:ext cx="3008187" cy="2888613"/>
      </dsp:txXfrm>
    </dsp:sp>
    <dsp:sp modelId="{7EE6386D-E404-4857-B5F9-A8CFC84E2EB5}">
      <dsp:nvSpPr>
        <dsp:cNvPr id="0" name=""/>
        <dsp:cNvSpPr/>
      </dsp:nvSpPr>
      <dsp:spPr>
        <a:xfrm>
          <a:off x="3836583" y="325120"/>
          <a:ext cx="3191493" cy="1788160"/>
        </a:xfrm>
        <a:prstGeom prst="roundRect">
          <a:avLst>
            <a:gd name="adj" fmla="val 10000"/>
          </a:avLst>
        </a:prstGeom>
        <a:blipFill rotWithShape="1">
          <a:blip xmlns:r="http://schemas.openxmlformats.org/officeDocument/2006/relationships" r:embed="rId2"/>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8F2D4E3-0A50-4DCF-97F1-14122F996026}">
      <dsp:nvSpPr>
        <dsp:cNvPr id="0" name=""/>
        <dsp:cNvSpPr/>
      </dsp:nvSpPr>
      <dsp:spPr>
        <a:xfrm rot="10800000">
          <a:off x="3836583" y="2438400"/>
          <a:ext cx="3191493" cy="2980266"/>
        </a:xfrm>
        <a:prstGeom prst="round2SameRect">
          <a:avLst>
            <a:gd name="adj1" fmla="val 10500"/>
            <a:gd name="adj2" fmla="val 0"/>
          </a:avLst>
        </a:prstGeom>
        <a:solidFill>
          <a:schemeClr val="accent6">
            <a:shade val="50000"/>
            <a:hueOff val="68746"/>
            <a:satOff val="-3178"/>
            <a:lumOff val="2779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t" anchorCtr="0">
          <a:noAutofit/>
        </a:bodyPr>
        <a:lstStyle/>
        <a:p>
          <a:pPr marL="0" lvl="0" indent="0" algn="ctr" defTabSz="1111250">
            <a:lnSpc>
              <a:spcPct val="90000"/>
            </a:lnSpc>
            <a:spcBef>
              <a:spcPct val="0"/>
            </a:spcBef>
            <a:spcAft>
              <a:spcPct val="35000"/>
            </a:spcAft>
            <a:buNone/>
          </a:pPr>
          <a:r>
            <a:rPr lang="en-US" sz="2500" kern="1200" dirty="0"/>
            <a:t>Discovering patterns in unlabeled data. </a:t>
          </a:r>
        </a:p>
        <a:p>
          <a:pPr marL="0" lvl="0" indent="0" algn="ctr" defTabSz="1111250">
            <a:lnSpc>
              <a:spcPct val="90000"/>
            </a:lnSpc>
            <a:spcBef>
              <a:spcPct val="0"/>
            </a:spcBef>
            <a:spcAft>
              <a:spcPct val="35000"/>
            </a:spcAft>
            <a:buNone/>
          </a:pPr>
          <a:r>
            <a:rPr lang="en-US" sz="2500" kern="1200" dirty="0"/>
            <a:t>Cluster similar documents based on the text content.</a:t>
          </a:r>
        </a:p>
      </dsp:txBody>
      <dsp:txXfrm rot="10800000">
        <a:off x="3928236" y="2438400"/>
        <a:ext cx="3008187" cy="2888613"/>
      </dsp:txXfrm>
    </dsp:sp>
    <dsp:sp modelId="{1E5D9D5A-7A2D-4FB6-A816-A9290C0AA8E9}">
      <dsp:nvSpPr>
        <dsp:cNvPr id="0" name=""/>
        <dsp:cNvSpPr/>
      </dsp:nvSpPr>
      <dsp:spPr>
        <a:xfrm>
          <a:off x="7347226" y="325120"/>
          <a:ext cx="3191493" cy="1788160"/>
        </a:xfrm>
        <a:prstGeom prst="roundRect">
          <a:avLst>
            <a:gd name="adj" fmla="val 10000"/>
          </a:avLst>
        </a:prstGeom>
        <a:blipFill rotWithShape="1">
          <a:blip xmlns:r="http://schemas.openxmlformats.org/officeDocument/2006/relationships" r:embed="rId2"/>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1FA8E0-F89C-4848-B063-8A8F46D9BC21}">
      <dsp:nvSpPr>
        <dsp:cNvPr id="0" name=""/>
        <dsp:cNvSpPr/>
      </dsp:nvSpPr>
      <dsp:spPr>
        <a:xfrm rot="10800000">
          <a:off x="7347226" y="2438400"/>
          <a:ext cx="3191493" cy="2980266"/>
        </a:xfrm>
        <a:prstGeom prst="round2SameRect">
          <a:avLst>
            <a:gd name="adj1" fmla="val 10500"/>
            <a:gd name="adj2" fmla="val 0"/>
          </a:avLst>
        </a:prstGeom>
        <a:solidFill>
          <a:schemeClr val="accent6">
            <a:shade val="50000"/>
            <a:hueOff val="68746"/>
            <a:satOff val="-3178"/>
            <a:lumOff val="2779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t" anchorCtr="0">
          <a:noAutofit/>
        </a:bodyPr>
        <a:lstStyle/>
        <a:p>
          <a:pPr marL="0" lvl="0" indent="0" algn="ctr" defTabSz="1111250">
            <a:lnSpc>
              <a:spcPct val="90000"/>
            </a:lnSpc>
            <a:spcBef>
              <a:spcPct val="0"/>
            </a:spcBef>
            <a:spcAft>
              <a:spcPct val="35000"/>
            </a:spcAft>
            <a:buNone/>
          </a:pPr>
          <a:r>
            <a:rPr lang="en-US" sz="2500" kern="1200" dirty="0"/>
            <a:t>Learning based on feedback or reward. </a:t>
          </a:r>
        </a:p>
        <a:p>
          <a:pPr marL="0" lvl="0" indent="0" algn="ctr" defTabSz="1111250">
            <a:lnSpc>
              <a:spcPct val="90000"/>
            </a:lnSpc>
            <a:spcBef>
              <a:spcPct val="0"/>
            </a:spcBef>
            <a:spcAft>
              <a:spcPct val="35000"/>
            </a:spcAft>
            <a:buNone/>
          </a:pPr>
          <a:r>
            <a:rPr lang="en-US" sz="2500" kern="1200" dirty="0"/>
            <a:t>Learn to play chess by winning or losing.</a:t>
          </a:r>
        </a:p>
      </dsp:txBody>
      <dsp:txXfrm rot="10800000">
        <a:off x="7438879" y="2438400"/>
        <a:ext cx="3008187" cy="2888613"/>
      </dsp:txXfrm>
    </dsp:sp>
  </dsp:spTree>
</dsp:drawing>
</file>

<file path=ppt/diagrams/layout1.xml><?xml version="1.0" encoding="utf-8"?>
<dgm:layoutDef xmlns:dgm="http://schemas.openxmlformats.org/drawingml/2006/diagram" xmlns:a="http://schemas.openxmlformats.org/drawingml/2006/main" uniqueId="urn:microsoft.com/office/officeart/2005/8/layout/pList2">
  <dgm:title val=""/>
  <dgm:desc val=""/>
  <dgm:catLst>
    <dgm:cat type="list" pri="11000"/>
    <dgm:cat type="picture" pri="24000"/>
    <dgm:cat type="pictureconvert" pri="2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bkgdShp" refType="w"/>
      <dgm:constr type="h" for="ch" forName="bkgdShp" refType="h" fact="0.45"/>
      <dgm:constr type="t" for="ch" forName="bkgdShp"/>
      <dgm:constr type="w" for="ch" forName="linComp" refType="w" fact="0.94"/>
      <dgm:constr type="h" for="ch" forName="linComp" refType="h"/>
      <dgm:constr type="ctrX" for="ch" forName="linComp" refType="w" fact="0.5"/>
    </dgm:constrLst>
    <dgm:ruleLst/>
    <dgm:choose name="Name1">
      <dgm:if name="Name2" axis="ch" ptType="node" func="cnt" op="gte" val="1">
        <dgm:layoutNode name="bkgdShp" styleLbl="alignAccFollowNode1">
          <dgm:alg type="sp"/>
          <dgm:shape xmlns:r="http://schemas.openxmlformats.org/officeDocument/2006/relationships" type="roundRect" r:blip="">
            <dgm:adjLst>
              <dgm:adj idx="1" val="0.1"/>
            </dgm:adjLst>
          </dgm:shape>
          <dgm:presOf/>
          <dgm:constrLst/>
          <dgm:ruleLst/>
        </dgm:layoutNode>
        <dgm:layoutNode name="linComp">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1"/>
            <dgm:constr type="h" for="ch" ptType="sibTrans" op="equ"/>
            <dgm:constr type="h" for="ch" forName="compNode" op="equ"/>
            <dgm:constr type="primFontSz" for="des" forName="node" op="equ"/>
          </dgm:constrLst>
          <dgm:ruleLst/>
          <dgm:forEach name="nodesForEach" axis="ch" ptType="node">
            <dgm:layoutNode name="compNode">
              <dgm:alg type="composite"/>
              <dgm:shape xmlns:r="http://schemas.openxmlformats.org/officeDocument/2006/relationships" r:blip="">
                <dgm:adjLst/>
              </dgm:shape>
              <dgm:presOf/>
              <dgm:constrLst>
                <dgm:constr type="w" for="ch" forName="node" refType="w"/>
                <dgm:constr type="h" for="ch" forName="node" refType="h" fact="0.55"/>
                <dgm:constr type="b" for="ch" forName="node" refType="h"/>
                <dgm:constr type="w" for="ch" forName="invisiNode" refType="w" fact="0.75"/>
                <dgm:constr type="h" for="ch" forName="invisiNode" refType="h" fact="0.06"/>
                <dgm:constr type="t" for="ch" forName="invisiNode"/>
                <dgm:constr type="w" for="ch" forName="imagNode" refType="w"/>
                <dgm:constr type="h" for="ch" forName="imagNode" refType="h" fact="0.33"/>
                <dgm:constr type="ctrX" for="ch" forName="imagNode" refType="w" fact="0.5"/>
                <dgm:constr type="t" for="ch" forName="imagNode" refType="h" fact="0.06"/>
              </dgm:constrLst>
              <dgm:ruleLst/>
              <dgm:layoutNode name="node" styleLbl="node1">
                <dgm:varLst>
                  <dgm:bulletEnabled val="1"/>
                </dgm:varLst>
                <dgm:alg type="tx">
                  <dgm:param type="txAnchorVert" val="t"/>
                </dgm:alg>
                <dgm:shape xmlns:r="http://schemas.openxmlformats.org/officeDocument/2006/relationships" rot="180" type="round2SameRect" r:blip="">
                  <dgm:adjLst>
                    <dgm:adj idx="1" val="0.105"/>
                  </dgm:adjLst>
                </dgm:shape>
                <dgm:presOf axis="desOrSelf" ptType="node"/>
                <dgm:constrLst>
                  <dgm:constr type="primFontSz" val="65"/>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roundRect" r:blip="" zOrderOff="-2" blipPhldr="1">
                  <dgm:adjLst>
                    <dgm:adj idx="1" val="0.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if>
      <dgm:else name="Name6"/>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sz="quarter" idx="1"/>
          </p:nvPr>
        </p:nvSpPr>
        <p:spPr>
          <a:xfrm>
            <a:off x="5317963" y="1"/>
            <a:ext cx="4068339" cy="356357"/>
          </a:xfrm>
          <a:prstGeom prst="rect">
            <a:avLst/>
          </a:prstGeom>
        </p:spPr>
        <p:txBody>
          <a:bodyPr vert="horz" lIns="94229" tIns="47114" rIns="94229" bIns="47114" rtlCol="0"/>
          <a:lstStyle>
            <a:lvl1pPr algn="r">
              <a:defRPr sz="1200"/>
            </a:lvl1pPr>
          </a:lstStyle>
          <a:p>
            <a:fld id="{7CCA049B-3A46-4BDA-A8F5-2925B00FE570}" type="datetimeFigureOut">
              <a:rPr lang="en-US" smtClean="0"/>
              <a:t>1/21/2019</a:t>
            </a:fld>
            <a:endParaRPr lang="en-US"/>
          </a:p>
        </p:txBody>
      </p:sp>
      <p:sp>
        <p:nvSpPr>
          <p:cNvPr id="4" name="Footer Placeholder 3"/>
          <p:cNvSpPr>
            <a:spLocks noGrp="1"/>
          </p:cNvSpPr>
          <p:nvPr>
            <p:ph type="ftr" sz="quarter" idx="2"/>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a:p>
        </p:txBody>
      </p:sp>
      <p:sp>
        <p:nvSpPr>
          <p:cNvPr id="5" name="Slide Number Placeholder 4"/>
          <p:cNvSpPr>
            <a:spLocks noGrp="1"/>
          </p:cNvSpPr>
          <p:nvPr>
            <p:ph type="sldNum" sz="quarter" idx="3"/>
          </p:nvPr>
        </p:nvSpPr>
        <p:spPr>
          <a:xfrm>
            <a:off x="5317963" y="6746119"/>
            <a:ext cx="4068339" cy="356356"/>
          </a:xfrm>
          <a:prstGeom prst="rect">
            <a:avLst/>
          </a:prstGeom>
        </p:spPr>
        <p:txBody>
          <a:bodyPr vert="horz" lIns="94229" tIns="47114" rIns="94229" bIns="47114" rtlCol="0" anchor="b"/>
          <a:lstStyle>
            <a:lvl1pPr algn="r">
              <a:defRPr sz="1200"/>
            </a:lvl1pPr>
          </a:lstStyle>
          <a:p>
            <a:fld id="{DBAA5490-FD59-4087-AC7E-016E8A4124C4}" type="slidenum">
              <a:rPr lang="en-US" smtClean="0"/>
              <a:t>‹#›</a:t>
            </a:fld>
            <a:endParaRPr lang="en-US"/>
          </a:p>
        </p:txBody>
      </p:sp>
    </p:spTree>
    <p:extLst>
      <p:ext uri="{BB962C8B-B14F-4D97-AF65-F5344CB8AC3E}">
        <p14:creationId xmlns:p14="http://schemas.microsoft.com/office/powerpoint/2010/main" val="791092665"/>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gif>
</file>

<file path=ppt/media/image28.png>
</file>

<file path=ppt/media/image3.jpg>
</file>

<file path=ppt/media/image4.jpg>
</file>

<file path=ppt/media/image5.jp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068339" cy="356357"/>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5317963" y="1"/>
            <a:ext cx="4068339" cy="356357"/>
          </a:xfrm>
          <a:prstGeom prst="rect">
            <a:avLst/>
          </a:prstGeom>
        </p:spPr>
        <p:txBody>
          <a:bodyPr vert="horz" lIns="94229" tIns="47114" rIns="94229" bIns="47114" rtlCol="0"/>
          <a:lstStyle>
            <a:lvl1pPr algn="r">
              <a:defRPr sz="1200"/>
            </a:lvl1pPr>
          </a:lstStyle>
          <a:p>
            <a:fld id="{44C46CEC-428A-4DD0-A7C7-21AF8DE33E93}" type="datetimeFigureOut">
              <a:rPr lang="en-US" smtClean="0"/>
              <a:t>1/21/2019</a:t>
            </a:fld>
            <a:endParaRPr lang="en-US"/>
          </a:p>
        </p:txBody>
      </p:sp>
      <p:sp>
        <p:nvSpPr>
          <p:cNvPr id="4" name="Slide Image Placeholder 3"/>
          <p:cNvSpPr>
            <a:spLocks noGrp="1" noRot="1" noChangeAspect="1"/>
          </p:cNvSpPr>
          <p:nvPr>
            <p:ph type="sldImg" idx="2"/>
          </p:nvPr>
        </p:nvSpPr>
        <p:spPr>
          <a:xfrm>
            <a:off x="2563813" y="887413"/>
            <a:ext cx="4260850" cy="2397125"/>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938848" y="3418066"/>
            <a:ext cx="7510780" cy="2796600"/>
          </a:xfrm>
          <a:prstGeom prst="rect">
            <a:avLst/>
          </a:prstGeom>
        </p:spPr>
        <p:txBody>
          <a:bodyPr vert="horz" lIns="94229" tIns="47114" rIns="94229" bIns="4711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746119"/>
            <a:ext cx="4068339" cy="356356"/>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5317963" y="6746119"/>
            <a:ext cx="4068339" cy="356356"/>
          </a:xfrm>
          <a:prstGeom prst="rect">
            <a:avLst/>
          </a:prstGeom>
        </p:spPr>
        <p:txBody>
          <a:bodyPr vert="horz" lIns="94229" tIns="47114" rIns="94229" bIns="47114" rtlCol="0" anchor="b"/>
          <a:lstStyle>
            <a:lvl1pPr algn="r">
              <a:defRPr sz="1200"/>
            </a:lvl1pPr>
          </a:lstStyle>
          <a:p>
            <a:fld id="{4CBCEA92-F142-4D57-B507-37BDAF44710C}" type="slidenum">
              <a:rPr lang="en-US" smtClean="0"/>
              <a:t>‹#›</a:t>
            </a:fld>
            <a:endParaRPr lang="en-US"/>
          </a:p>
        </p:txBody>
      </p:sp>
    </p:spTree>
    <p:extLst>
      <p:ext uri="{BB962C8B-B14F-4D97-AF65-F5344CB8AC3E}">
        <p14:creationId xmlns:p14="http://schemas.microsoft.com/office/powerpoint/2010/main" val="1402020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0" i="0" kern="1200" dirty="0">
                <a:solidFill>
                  <a:schemeClr val="tx1"/>
                </a:solidFill>
                <a:effectLst/>
                <a:latin typeface="Arial" charset="0"/>
                <a:ea typeface="+mn-ea"/>
                <a:cs typeface="+mn-cs"/>
              </a:rPr>
              <a:t>the theory and development of computer systems able to perform tasks normally requiring human intelligence, such as visual perception, speech recognition, decision-making, and translation between languages</a:t>
            </a:r>
            <a:endParaRPr lang="en-US" dirty="0"/>
          </a:p>
        </p:txBody>
      </p:sp>
      <p:sp>
        <p:nvSpPr>
          <p:cNvPr id="4" name="Slide Number Placeholder 3"/>
          <p:cNvSpPr>
            <a:spLocks noGrp="1"/>
          </p:cNvSpPr>
          <p:nvPr>
            <p:ph type="sldNum" sz="quarter" idx="10"/>
          </p:nvPr>
        </p:nvSpPr>
        <p:spPr/>
        <p:txBody>
          <a:bodyPr/>
          <a:lstStyle/>
          <a:p>
            <a:pPr>
              <a:defRPr/>
            </a:pPr>
            <a:fld id="{8F2F4E57-8579-4838-B84C-35BF7B205AF6}" type="slidenum">
              <a:rPr lang="en-US" smtClean="0"/>
              <a:pPr>
                <a:defRPr/>
              </a:pPr>
              <a:t>4</a:t>
            </a:fld>
            <a:endParaRPr lang="en-US"/>
          </a:p>
        </p:txBody>
      </p:sp>
    </p:spTree>
    <p:extLst>
      <p:ext uri="{BB962C8B-B14F-4D97-AF65-F5344CB8AC3E}">
        <p14:creationId xmlns:p14="http://schemas.microsoft.com/office/powerpoint/2010/main" val="429097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1218987" rtl="0" eaLnBrk="1" fontAlgn="auto" latinLnBrk="0" hangingPunct="1">
              <a:lnSpc>
                <a:spcPct val="100000"/>
              </a:lnSpc>
              <a:spcBef>
                <a:spcPts val="0"/>
              </a:spcBef>
              <a:spcAft>
                <a:spcPts val="0"/>
              </a:spcAft>
              <a:buClrTx/>
              <a:buSzTx/>
              <a:buFontTx/>
              <a:buNone/>
              <a:tabLst/>
              <a:defRPr/>
            </a:pPr>
            <a:fld id="{CA2D21D1-52E2-420B-B491-CFF6D7BB79FB}"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898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4942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5" name="Footer Placeholder 4"/>
          <p:cNvSpPr>
            <a:spLocks noGrp="1"/>
          </p:cNvSpPr>
          <p:nvPr>
            <p:ph type="ftr" sz="quarter" idx="11"/>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23A5C127-CB05-47B6-8D1E-7BC74A68F508}" type="datetime8">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1/21/2019 11:35 AM</a:t>
            </a:fld>
            <a:endParaRPr kumimoji="0" lang="en-US" sz="1800" b="0" i="0" u="none" strike="noStrike" kern="0" cap="none" spc="0" normalizeH="0" baseline="0" noProof="0" dirty="0">
              <a:ln>
                <a:noFill/>
              </a:ln>
              <a:solidFill>
                <a:sysClr val="windowText" lastClr="000000"/>
              </a:solidFill>
              <a:effectLst/>
              <a:uLnTx/>
              <a:uFillTx/>
            </a:endParaRP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15402698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6FE4D8-742B-4F1F-ADD6-F7E9A94BAF32}" type="slidenum">
              <a:rPr lang="en-US" smtClean="0"/>
              <a:t>27</a:t>
            </a:fld>
            <a:endParaRPr lang="en-US"/>
          </a:p>
        </p:txBody>
      </p:sp>
    </p:spTree>
    <p:extLst>
      <p:ext uri="{BB962C8B-B14F-4D97-AF65-F5344CB8AC3E}">
        <p14:creationId xmlns:p14="http://schemas.microsoft.com/office/powerpoint/2010/main" val="6540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hyperlink" Target="http://www.nealanalytics.com/neal-creative/templates/"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hyperlink" Target="http://www.nealanalytics.com/neal-creative/templates/" TargetMode="Externa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www.nealanalytics.com/templates/" TargetMode="External"/><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hyperlink" Target="http://www.nealanalytics.com/neal-creative/templates/"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00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 name="Title 1"/>
          <p:cNvSpPr>
            <a:spLocks noGrp="1"/>
          </p:cNvSpPr>
          <p:nvPr>
            <p:ph type="ctrTitle" hasCustomPrompt="1"/>
          </p:nvPr>
        </p:nvSpPr>
        <p:spPr>
          <a:xfrm>
            <a:off x="1219939" y="916229"/>
            <a:ext cx="9107555" cy="3632325"/>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dirty="0"/>
              <a:t>CLICK TO EDIT TITLE</a:t>
            </a:r>
          </a:p>
        </p:txBody>
      </p:sp>
    </p:spTree>
    <p:extLst>
      <p:ext uri="{BB962C8B-B14F-4D97-AF65-F5344CB8AC3E}">
        <p14:creationId xmlns:p14="http://schemas.microsoft.com/office/powerpoint/2010/main" val="23010430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6096000" y="431800"/>
            <a:ext cx="5371038" cy="1830245"/>
          </a:xfrm>
        </p:spPr>
        <p:txBody>
          <a:bodyPr wrap="square" lIns="146304" rIns="146304">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3137" kern="1200" spc="0" baseline="0" dirty="0">
                <a:gradFill>
                  <a:gsLst>
                    <a:gs pos="15000">
                      <a:schemeClr val="tx2"/>
                    </a:gs>
                    <a:gs pos="47000">
                      <a:schemeClr val="tx2"/>
                    </a:gs>
                  </a:gsLst>
                  <a:lin ang="5400000" scaled="1"/>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293687" y="3436331"/>
            <a:ext cx="2286000" cy="1802032"/>
          </a:xfrm>
        </p:spPr>
        <p:txBody>
          <a:bodyPr lIns="182880" tIns="146304" rIns="182880"/>
          <a:lstStyle>
            <a:lvl1pPr marL="0" indent="0" algn="l">
              <a:buNone/>
              <a:defRPr sz="1600" b="1">
                <a:latin typeface="+mn-lt"/>
              </a:defRPr>
            </a:lvl1pPr>
            <a:lvl2pPr marL="0" indent="0" algn="l">
              <a:buNone/>
              <a:defRPr lang="en-US" sz="1400" b="0" kern="1200" dirty="0">
                <a:solidFill>
                  <a:schemeClr val="tx1"/>
                </a:solidFill>
                <a:latin typeface="+mn-lt"/>
                <a:ea typeface="+mn-ea"/>
                <a:cs typeface="+mn-cs"/>
              </a:defRPr>
            </a:lvl2pPr>
            <a:lvl3pPr marL="0" indent="0" algn="l">
              <a:buNone/>
              <a:defRPr sz="1200">
                <a:latin typeface="+mn-lt"/>
              </a:defRPr>
            </a:lvl3pPr>
            <a:lvl4pPr marL="0" indent="0" algn="l">
              <a:buNone/>
              <a:defRPr sz="1100">
                <a:latin typeface="+mn-lt"/>
              </a:defRPr>
            </a:lvl4pPr>
            <a:lvl5pPr marL="0" indent="0" algn="l">
              <a:buNone/>
              <a:defRPr sz="11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266101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0" name="Text Placeholder 8"/>
          <p:cNvSpPr>
            <a:spLocks noGrp="1"/>
          </p:cNvSpPr>
          <p:nvPr>
            <p:ph type="body" sz="quarter" idx="13"/>
          </p:nvPr>
        </p:nvSpPr>
        <p:spPr>
          <a:xfrm>
            <a:off x="502834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sz="1400" b="0">
                <a:solidFill>
                  <a:schemeClr val="tx1"/>
                </a:solidFill>
                <a:latin typeface="+mn-lt"/>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1" name="Text Placeholder 8"/>
          <p:cNvSpPr>
            <a:spLocks noGrp="1"/>
          </p:cNvSpPr>
          <p:nvPr>
            <p:ph type="body" sz="quarter" idx="14"/>
          </p:nvPr>
        </p:nvSpPr>
        <p:spPr>
          <a:xfrm>
            <a:off x="7395677"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8"/>
          <p:cNvSpPr>
            <a:spLocks noGrp="1"/>
          </p:cNvSpPr>
          <p:nvPr>
            <p:ph type="body" sz="quarter" idx="15"/>
          </p:nvPr>
        </p:nvSpPr>
        <p:spPr>
          <a:xfrm>
            <a:off x="9763006" y="3436331"/>
            <a:ext cx="2286000" cy="1802032"/>
          </a:xfrm>
        </p:spPr>
        <p:txBody>
          <a:bodyPr lIns="182880" tIns="146304" rIns="91440"/>
          <a:lstStyle>
            <a:lvl1pPr marL="0" indent="0" algn="l">
              <a:buNone/>
              <a:defRPr lang="en-US" sz="1600" b="1" kern="1200" dirty="0">
                <a:solidFill>
                  <a:schemeClr val="tx1">
                    <a:lumMod val="85000"/>
                    <a:lumOff val="15000"/>
                  </a:schemeClr>
                </a:solidFill>
                <a:latin typeface="+mn-lt"/>
                <a:ea typeface="+mn-ea"/>
                <a:cs typeface="+mn-cs"/>
              </a:defRPr>
            </a:lvl1pPr>
            <a:lvl2pPr marL="0" indent="0" algn="l">
              <a:buNone/>
              <a:defRPr lang="en-US" sz="1400" b="0" kern="1200" dirty="0">
                <a:solidFill>
                  <a:schemeClr val="tx1"/>
                </a:solidFill>
                <a:latin typeface="+mn-lt"/>
                <a:ea typeface="+mn-ea"/>
                <a:cs typeface="+mn-cs"/>
              </a:defRPr>
            </a:lvl2pPr>
            <a:lvl3pPr marL="0" indent="0" algn="l">
              <a:buNone/>
              <a:defRPr sz="1200" b="0">
                <a:latin typeface="+mn-lt"/>
              </a:defRPr>
            </a:lvl3pPr>
            <a:lvl4pPr marL="0" indent="0" algn="l">
              <a:buNone/>
              <a:defRPr sz="1100" b="0">
                <a:latin typeface="+mn-lt"/>
              </a:defRPr>
            </a:lvl4pPr>
            <a:lvl5pPr marL="0" indent="0" algn="l">
              <a:buNone/>
              <a:defRPr sz="1100" b="0">
                <a:latin typeface="+mn-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a:t>Edit Master text styles</a:t>
            </a:r>
          </a:p>
          <a:p>
            <a:pPr marL="0" lvl="1" indent="0" algn="l" defTabSz="914400" rtl="0" eaLnBrk="1" latinLnBrk="0" hangingPunct="1">
              <a:lnSpc>
                <a:spcPct val="90000"/>
              </a:lnSpc>
              <a:spcBef>
                <a:spcPts val="1000"/>
              </a:spcBef>
              <a:buFont typeface="Arial" panose="020B0604020202020204" pitchFamily="34" charset="0"/>
              <a:buNone/>
            </a:pPr>
            <a:r>
              <a:rPr lang="en-US"/>
              <a:t>Second level</a:t>
            </a:r>
          </a:p>
          <a:p>
            <a:pPr marL="0" lvl="2" indent="0" algn="l" defTabSz="914400" rtl="0" eaLnBrk="1" latinLnBrk="0" hangingPunct="1">
              <a:lnSpc>
                <a:spcPct val="90000"/>
              </a:lnSpc>
              <a:spcBef>
                <a:spcPts val="1000"/>
              </a:spcBef>
              <a:buFont typeface="Arial" panose="020B0604020202020204" pitchFamily="34" charset="0"/>
              <a:buNone/>
            </a:pPr>
            <a:r>
              <a:rPr lang="en-US"/>
              <a:t>Third level</a:t>
            </a:r>
          </a:p>
          <a:p>
            <a:pPr marL="0" lvl="3" indent="0" algn="l" defTabSz="914400" rtl="0" eaLnBrk="1" latinLnBrk="0" hangingPunct="1">
              <a:lnSpc>
                <a:spcPct val="90000"/>
              </a:lnSpc>
              <a:spcBef>
                <a:spcPts val="1000"/>
              </a:spcBef>
              <a:buFont typeface="Arial" panose="020B0604020202020204" pitchFamily="34" charset="0"/>
              <a:buNone/>
            </a:pPr>
            <a:r>
              <a:rPr lang="en-US"/>
              <a:t>Fourth level</a:t>
            </a:r>
          </a:p>
          <a:p>
            <a:pPr marL="0" lvl="4" indent="0" algn="l" defTabSz="914400"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158804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tmplLst>
          <p:tmpl>
            <p:tnLst>
              <p:par>
                <p:cTn presetID="10" presetClass="entr" presetSubtype="0" fill="hold" nodeType="withEffect">
                  <p:stCondLst>
                    <p:cond delay="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childTnLst>
                </p:cTn>
              </p:par>
            </p:tnLst>
          </p:tmpl>
        </p:tmplLst>
      </p:bldP>
      <p:bldP spid="12" grpId="0">
        <p:tmplLst>
          <p:tmpl>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0" grpId="0">
        <p:tmplLst>
          <p:tmpl>
            <p:tnLst>
              <p:par>
                <p:cTn presetID="10" presetClass="entr" presetSubtype="0" fill="hold" nodeType="click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P spid="11" grpId="0">
        <p:tmplLst>
          <p:tmpl>
            <p:tnLst>
              <p:par>
                <p:cTn presetID="10" presetClass="entr" presetSubtype="0" fill="hold" nodeType="click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5" grpId="0">
        <p:tmplLst>
          <p:tmpl>
            <p:tnLst>
              <p:par>
                <p:cTn presetID="10" presetClass="entr" presetSubtype="0" fill="hold" nodeType="clickEffect">
                  <p:stCondLst>
                    <p:cond delay="0"/>
                  </p:stCondLst>
                  <p:childTnLst>
                    <p:set>
                      <p:cBhvr>
                        <p:cTn dur="1" fill="hold">
                          <p:stCondLst>
                            <p:cond delay="0"/>
                          </p:stCondLst>
                        </p:cTn>
                        <p:tgtEl>
                          <p:spTgt spid="15"/>
                        </p:tgtEl>
                        <p:attrNameLst>
                          <p:attrName>style.visibility</p:attrName>
                        </p:attrNameLst>
                      </p:cBhvr>
                      <p:to>
                        <p:strVal val="visible"/>
                      </p:to>
                    </p:set>
                    <p:animEffect transition="in" filter="fade">
                      <p:cBhvr>
                        <p:cTn dur="500"/>
                        <p:tgtEl>
                          <p:spTgt spid="15"/>
                        </p:tgtEl>
                      </p:cBhvr>
                    </p:animEffect>
                  </p:childTnLst>
                </p:cTn>
              </p:par>
            </p:tnLst>
          </p:tmpl>
        </p:tmplLst>
      </p:bldP>
    </p:bldLst>
  </p:timing>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04800" y="2598127"/>
            <a:ext cx="3714704" cy="2524794"/>
          </a:xfrm>
        </p:spPr>
        <p:txBody>
          <a:bodyPr lIns="91440" rIns="91440"/>
          <a:lstStyle>
            <a:lvl1pPr algn="ctr">
              <a:spcAft>
                <a:spcPts val="3000"/>
              </a:spcAft>
              <a:defRPr sz="24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4"/>
          </p:nvPr>
        </p:nvSpPr>
        <p:spPr>
          <a:xfrm>
            <a:off x="4168631" y="2598127"/>
            <a:ext cx="3840480"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9" name="Content Placeholder 2"/>
          <p:cNvSpPr>
            <a:spLocks noGrp="1"/>
          </p:cNvSpPr>
          <p:nvPr>
            <p:ph idx="15"/>
          </p:nvPr>
        </p:nvSpPr>
        <p:spPr>
          <a:xfrm>
            <a:off x="8158238" y="2598127"/>
            <a:ext cx="3773077" cy="2524794"/>
          </a:xfrm>
        </p:spPr>
        <p:txBody>
          <a:bodyPr lIns="91440" rIns="91440"/>
          <a:lstStyle>
            <a:lvl1pPr algn="ctr">
              <a:defRPr lang="en-US" sz="2400" kern="1200" dirty="0">
                <a:gradFill>
                  <a:gsLst>
                    <a:gs pos="15000">
                      <a:schemeClr val="tx2"/>
                    </a:gs>
                    <a:gs pos="47000">
                      <a:schemeClr val="tx2"/>
                    </a:gs>
                  </a:gsLst>
                  <a:lin ang="5400000" scaled="1"/>
                </a:gradFill>
                <a:latin typeface="Segoe UI Semilight" panose="020B0402040204020203" pitchFamily="34" charset="0"/>
                <a:ea typeface="+mn-ea"/>
                <a:cs typeface="Segoe UI Semilight" panose="020B0402040204020203" pitchFamily="34" charset="0"/>
              </a:defRPr>
            </a:lvl1pPr>
            <a:lvl2pPr marL="0" indent="0" algn="ctr" defTabSz="914400" rtl="0" eaLnBrk="1" latinLnBrk="0" hangingPunct="1">
              <a:lnSpc>
                <a:spcPct val="90000"/>
              </a:lnSpc>
              <a:spcBef>
                <a:spcPts val="1000"/>
              </a:spcBef>
              <a:spcAft>
                <a:spcPts val="1200"/>
              </a:spcAft>
              <a:buFont typeface="Arial" panose="020B0604020202020204" pitchFamily="34" charset="0"/>
              <a:buNone/>
              <a:defRPr lang="en-US" sz="2000" kern="1200" dirty="0">
                <a:solidFill>
                  <a:schemeClr val="tx1"/>
                </a:solidFill>
                <a:latin typeface="Segoe UI Semilight" panose="020B0402040204020203" pitchFamily="34" charset="0"/>
                <a:ea typeface="+mn-ea"/>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spcAft>
                <a:spcPts val="3000"/>
              </a:spcAft>
              <a:buFont typeface="Arial" panose="020B0604020202020204" pitchFamily="34" charset="0"/>
              <a:buNone/>
            </a:pPr>
            <a:r>
              <a:rPr lang="en-US"/>
              <a:t>Edit Master text styles</a:t>
            </a:r>
          </a:p>
          <a:p>
            <a:pPr marL="0" lvl="1" indent="0" algn="ctr" defTabSz="914400" rtl="0" eaLnBrk="1" latinLnBrk="0" hangingPunct="1">
              <a:lnSpc>
                <a:spcPct val="90000"/>
              </a:lnSpc>
              <a:spcBef>
                <a:spcPts val="1000"/>
              </a:spcBef>
              <a:spcAft>
                <a:spcPts val="3000"/>
              </a:spcAft>
              <a:buFont typeface="Arial" panose="020B0604020202020204" pitchFamily="34" charset="0"/>
              <a:buNone/>
            </a:pPr>
            <a:r>
              <a:rPr lang="en-US"/>
              <a:t>Second level</a:t>
            </a:r>
          </a:p>
          <a:p>
            <a:pPr marL="0" lvl="2" indent="0" algn="ctr" defTabSz="914400" rtl="0" eaLnBrk="1" latinLnBrk="0" hangingPunct="1">
              <a:lnSpc>
                <a:spcPct val="90000"/>
              </a:lnSpc>
              <a:spcBef>
                <a:spcPts val="1000"/>
              </a:spcBef>
              <a:spcAft>
                <a:spcPts val="3000"/>
              </a:spcAft>
              <a:buFont typeface="Arial" panose="020B0604020202020204" pitchFamily="34" charset="0"/>
              <a:buNone/>
            </a:pPr>
            <a:r>
              <a:rPr lang="en-US"/>
              <a:t>Third level</a:t>
            </a:r>
          </a:p>
          <a:p>
            <a:pPr marL="0" lvl="3" indent="0" algn="ctr" defTabSz="914400" rtl="0" eaLnBrk="1" latinLnBrk="0" hangingPunct="1">
              <a:lnSpc>
                <a:spcPct val="90000"/>
              </a:lnSpc>
              <a:spcBef>
                <a:spcPts val="1000"/>
              </a:spcBef>
              <a:spcAft>
                <a:spcPts val="3000"/>
              </a:spcAft>
              <a:buFont typeface="Arial" panose="020B0604020202020204" pitchFamily="34" charset="0"/>
              <a:buNone/>
            </a:pPr>
            <a:r>
              <a:rPr lang="en-US"/>
              <a:t>Fourth level</a:t>
            </a:r>
          </a:p>
          <a:p>
            <a:pPr marL="0" lvl="4" indent="0" algn="ctr" defTabSz="914400" rtl="0" eaLnBrk="1" latinLnBrk="0" hangingPunct="1">
              <a:lnSpc>
                <a:spcPct val="90000"/>
              </a:lnSpc>
              <a:spcBef>
                <a:spcPts val="1000"/>
              </a:spcBef>
              <a:spcAft>
                <a:spcPts val="3000"/>
              </a:spcAft>
              <a:buFont typeface="Arial" panose="020B0604020202020204" pitchFamily="34" charset="0"/>
              <a:buNone/>
            </a:pPr>
            <a:r>
              <a:rPr lang="en-US"/>
              <a:t>Fifth level</a:t>
            </a:r>
            <a:endParaRPr lang="en-US" dirty="0"/>
          </a:p>
        </p:txBody>
      </p:sp>
      <p:sp>
        <p:nvSpPr>
          <p:cNvPr id="11" name="Freeform: Shape 10"/>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316322" y="339408"/>
            <a:ext cx="2375877" cy="535531"/>
          </a:xfrm>
        </p:spPr>
        <p:txBody>
          <a:bodyPr/>
          <a:lstStyle>
            <a:lvl1pPr algn="ctr">
              <a:defRPr lang="en-US" sz="3200" b="0" i="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a:t>
            </a:r>
          </a:p>
        </p:txBody>
      </p:sp>
      <p:sp>
        <p:nvSpPr>
          <p:cNvPr id="10" name="Text Placeholder 9"/>
          <p:cNvSpPr>
            <a:spLocks noGrp="1"/>
          </p:cNvSpPr>
          <p:nvPr>
            <p:ph type="body" sz="quarter" idx="16"/>
          </p:nvPr>
        </p:nvSpPr>
        <p:spPr>
          <a:xfrm>
            <a:off x="2879003" y="419100"/>
            <a:ext cx="9084398" cy="13700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153865956"/>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5 Pillars smaller text">
    <p:spTree>
      <p:nvGrpSpPr>
        <p:cNvPr id="1" name=""/>
        <p:cNvGrpSpPr/>
        <p:nvPr/>
      </p:nvGrpSpPr>
      <p:grpSpPr>
        <a:xfrm>
          <a:off x="0" y="0"/>
          <a:ext cx="0" cy="0"/>
          <a:chOff x="0" y="0"/>
          <a:chExt cx="0" cy="0"/>
        </a:xfrm>
      </p:grpSpPr>
      <p:sp>
        <p:nvSpPr>
          <p:cNvPr id="4" name="Rectangle 3"/>
          <p:cNvSpPr/>
          <p:nvPr userDrawn="1"/>
        </p:nvSpPr>
        <p:spPr>
          <a:xfrm>
            <a:off x="0" y="0"/>
            <a:ext cx="12192000" cy="12143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8658"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7" name="Content Placeholder 2"/>
          <p:cNvSpPr>
            <a:spLocks noGrp="1"/>
          </p:cNvSpPr>
          <p:nvPr>
            <p:ph idx="14"/>
          </p:nvPr>
        </p:nvSpPr>
        <p:spPr>
          <a:xfrm>
            <a:off x="2483635"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5"/>
          </p:nvPr>
        </p:nvSpPr>
        <p:spPr>
          <a:xfrm>
            <a:off x="4898612"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6"/>
          </p:nvPr>
        </p:nvSpPr>
        <p:spPr>
          <a:xfrm>
            <a:off x="7313589"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p:cNvSpPr>
            <a:spLocks noGrp="1"/>
          </p:cNvSpPr>
          <p:nvPr>
            <p:ph idx="17"/>
          </p:nvPr>
        </p:nvSpPr>
        <p:spPr>
          <a:xfrm>
            <a:off x="9728566" y="3493674"/>
            <a:ext cx="2377440" cy="2226763"/>
          </a:xfrm>
        </p:spPr>
        <p:txBody>
          <a:bodyPr lIns="146304" rIns="146304"/>
          <a:lstStyle>
            <a:lvl1pPr algn="ctr">
              <a:defRPr sz="2200">
                <a:gradFill>
                  <a:gsLst>
                    <a:gs pos="15000">
                      <a:schemeClr val="tx2"/>
                    </a:gs>
                    <a:gs pos="47000">
                      <a:schemeClr val="tx2"/>
                    </a:gs>
                  </a:gsLst>
                  <a:lin ang="5400000" scaled="1"/>
                </a:gradFill>
                <a:latin typeface="Segoe UI Semilight" panose="020B0402040204020203" pitchFamily="34" charset="0"/>
                <a:cs typeface="Segoe UI Semilight" panose="020B04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p:cNvSpPr/>
          <p:nvPr userDrawn="1"/>
        </p:nvSpPr>
        <p:spPr>
          <a:xfrm>
            <a:off x="297258"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2712235"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7542189"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9957166"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userDrawn="1"/>
        </p:nvSpPr>
        <p:spPr>
          <a:xfrm>
            <a:off x="5127212" y="3382066"/>
            <a:ext cx="1920240" cy="182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7"/>
          <p:cNvSpPr>
            <a:spLocks noGrp="1"/>
          </p:cNvSpPr>
          <p:nvPr>
            <p:ph type="body" sz="quarter" idx="13" hasCustomPrompt="1"/>
          </p:nvPr>
        </p:nvSpPr>
        <p:spPr>
          <a:xfrm>
            <a:off x="0" y="470361"/>
            <a:ext cx="12192000" cy="535531"/>
          </a:xfrm>
        </p:spPr>
        <p:txBody>
          <a:bodyPr/>
          <a:lstStyle>
            <a:lvl1pPr marL="0" indent="0" algn="ctr" defTabSz="914400" rtl="0" eaLnBrk="1" latinLnBrk="0" hangingPunct="1">
              <a:lnSpc>
                <a:spcPct val="90000"/>
              </a:lnSpc>
              <a:spcBef>
                <a:spcPts val="1000"/>
              </a:spcBef>
              <a:buFont typeface="Arial" panose="020B0604020202020204" pitchFamily="34" charset="0"/>
              <a:buNone/>
              <a:defRPr lang="en-US" sz="3200" b="0" kern="1200" dirty="0">
                <a:solidFill>
                  <a:schemeClr val="tx1">
                    <a:lumMod val="85000"/>
                    <a:lumOff val="15000"/>
                  </a:schemeClr>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7" name="Content Placeholder 2"/>
          <p:cNvSpPr>
            <a:spLocks noGrp="1"/>
          </p:cNvSpPr>
          <p:nvPr>
            <p:ph idx="18" hasCustomPrompt="1"/>
          </p:nvPr>
        </p:nvSpPr>
        <p:spPr>
          <a:xfrm>
            <a:off x="68658" y="2577396"/>
            <a:ext cx="2377440" cy="840230"/>
          </a:xfrm>
        </p:spPr>
        <p:txBody>
          <a:bodyPr lIns="146304" rIns="146304"/>
          <a:lstStyle>
            <a:lvl1pPr marL="0" algn="ctr" defTabSz="914400" rtl="0" eaLnBrk="1" latinLnBrk="0" hangingPunct="1">
              <a:defRPr lang="en-US" sz="5400"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8" name="Content Placeholder 2"/>
          <p:cNvSpPr>
            <a:spLocks noGrp="1"/>
          </p:cNvSpPr>
          <p:nvPr>
            <p:ph idx="19" hasCustomPrompt="1"/>
          </p:nvPr>
        </p:nvSpPr>
        <p:spPr>
          <a:xfrm>
            <a:off x="2483635" y="2577396"/>
            <a:ext cx="2377440" cy="840230"/>
          </a:xfrm>
        </p:spPr>
        <p:txBody>
          <a:bodyPr lIns="146304" rIns="146304"/>
          <a:lstStyle>
            <a:lvl1pPr algn="ctr">
              <a:defRPr lang="en-US" sz="5400" b="1" kern="12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marL="0" lvl="0" indent="0" algn="ctr" defTabSz="914400" rtl="0" eaLnBrk="1" latinLnBrk="0" hangingPunct="1">
              <a:lnSpc>
                <a:spcPct val="90000"/>
              </a:lnSpc>
              <a:spcBef>
                <a:spcPts val="1000"/>
              </a:spcBef>
              <a:buFont typeface="Arial" panose="020B0604020202020204" pitchFamily="34" charset="0"/>
              <a:buNone/>
            </a:pPr>
            <a:r>
              <a:rPr lang="en-US" dirty="0"/>
              <a:t>#</a:t>
            </a:r>
          </a:p>
        </p:txBody>
      </p:sp>
      <p:sp>
        <p:nvSpPr>
          <p:cNvPr id="19" name="Content Placeholder 2"/>
          <p:cNvSpPr>
            <a:spLocks noGrp="1"/>
          </p:cNvSpPr>
          <p:nvPr>
            <p:ph idx="20" hasCustomPrompt="1"/>
          </p:nvPr>
        </p:nvSpPr>
        <p:spPr>
          <a:xfrm>
            <a:off x="4898612"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0" name="Content Placeholder 2"/>
          <p:cNvSpPr>
            <a:spLocks noGrp="1"/>
          </p:cNvSpPr>
          <p:nvPr>
            <p:ph idx="21" hasCustomPrompt="1"/>
          </p:nvPr>
        </p:nvSpPr>
        <p:spPr>
          <a:xfrm>
            <a:off x="7313589"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
        <p:nvSpPr>
          <p:cNvPr id="21" name="Content Placeholder 2"/>
          <p:cNvSpPr>
            <a:spLocks noGrp="1"/>
          </p:cNvSpPr>
          <p:nvPr>
            <p:ph idx="22" hasCustomPrompt="1"/>
          </p:nvPr>
        </p:nvSpPr>
        <p:spPr>
          <a:xfrm>
            <a:off x="9728566" y="2577396"/>
            <a:ext cx="2377440" cy="840230"/>
          </a:xfrm>
        </p:spPr>
        <p:txBody>
          <a:bodyPr vert="horz" wrap="square" lIns="146304" tIns="45720" rIns="146304" bIns="45720" rtlCol="0">
            <a:spAutoFit/>
          </a:bodyPr>
          <a:lstStyle>
            <a:lvl1pPr algn="ctr">
              <a:defRPr lang="en-US" sz="5400" dirty="0">
                <a:solidFill>
                  <a:schemeClr val="tx1"/>
                </a:soli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lgn="ctr"/>
            <a:r>
              <a:rPr lang="en-US" dirty="0"/>
              <a:t>#</a:t>
            </a:r>
          </a:p>
        </p:txBody>
      </p:sp>
    </p:spTree>
    <p:extLst>
      <p:ext uri="{BB962C8B-B14F-4D97-AF65-F5344CB8AC3E}">
        <p14:creationId xmlns:p14="http://schemas.microsoft.com/office/powerpoint/2010/main" val="324911818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14:presetBounceEnd="32000">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14:bounceEnd="32000">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14:presetBounceEnd="32000">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14:bounceEnd="32000">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14:bounceEnd="32000">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14:presetBounceEnd="32000">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14:bounceEnd="32000">
                                          <p:cBhvr additive="base">
                                            <p:cTn id="39" dur="750" fill="hold"/>
                                            <p:tgtEl>
                                              <p:spTgt spid="19"/>
                                            </p:tgtEl>
                                            <p:attrNameLst>
                                              <p:attrName>ppt_x</p:attrName>
                                            </p:attrNameLst>
                                          </p:cBhvr>
                                          <p:tavLst>
                                            <p:tav tm="0">
                                              <p:val>
                                                <p:strVal val="#ppt_x"/>
                                              </p:val>
                                            </p:tav>
                                            <p:tav tm="100000">
                                              <p:val>
                                                <p:strVal val="#ppt_x"/>
                                              </p:val>
                                            </p:tav>
                                          </p:tavLst>
                                        </p:anim>
                                        <p:anim calcmode="lin" valueType="num" p14:bounceEnd="32000">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14:presetBounceEnd="32000">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14:bounceEnd="32000">
                                          <p:cBhvr additive="base">
                                            <p:cTn id="53" dur="750" fill="hold"/>
                                            <p:tgtEl>
                                              <p:spTgt spid="20"/>
                                            </p:tgtEl>
                                            <p:attrNameLst>
                                              <p:attrName>ppt_x</p:attrName>
                                            </p:attrNameLst>
                                          </p:cBhvr>
                                          <p:tavLst>
                                            <p:tav tm="0">
                                              <p:val>
                                                <p:strVal val="#ppt_x"/>
                                              </p:val>
                                            </p:tav>
                                            <p:tav tm="100000">
                                              <p:val>
                                                <p:strVal val="#ppt_x"/>
                                              </p:val>
                                            </p:tav>
                                          </p:tavLst>
                                        </p:anim>
                                        <p:anim calcmode="lin" valueType="num" p14:bounceEnd="32000">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14:presetBounceEnd="32000">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14:bounceEnd="32000">
                                          <p:cBhvr additive="base">
                                            <p:cTn id="67" dur="750" fill="hold"/>
                                            <p:tgtEl>
                                              <p:spTgt spid="21"/>
                                            </p:tgtEl>
                                            <p:attrNameLst>
                                              <p:attrName>ppt_x</p:attrName>
                                            </p:attrNameLst>
                                          </p:cBhvr>
                                          <p:tavLst>
                                            <p:tav tm="0">
                                              <p:val>
                                                <p:strVal val="#ppt_x"/>
                                              </p:val>
                                            </p:tav>
                                            <p:tav tm="100000">
                                              <p:val>
                                                <p:strVal val="#ppt_x"/>
                                              </p:val>
                                            </p:tav>
                                          </p:tavLst>
                                        </p:anim>
                                        <p:anim calcmode="lin" valueType="num" p14:bounceEnd="32000">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3" grpId="0" animBg="1"/>
          <p:bldP spid="14" grpId="0" animBg="1"/>
          <p:bldP spid="15" grpId="0" animBg="1"/>
          <p:bldP spid="16" grpId="0" animBg="1"/>
          <p:bldP spid="17" grpId="0" uiExpand="1" build="p">
            <p:tmplLst>
              <p:tmpl lvl="1">
                <p:tnLst>
                  <p:par>
                    <p:cTn presetID="2" presetClass="entr" presetSubtype="1" fill="hold" nodeType="withEffect" p14:presetBounceEnd="32000">
                      <p:stCondLst>
                        <p:cond delay="0"/>
                      </p:stCondLst>
                      <p:childTnLst>
                        <p:set>
                          <p:cBhvr>
                            <p:cTn dur="1" fill="hold">
                              <p:stCondLst>
                                <p:cond delay="0"/>
                              </p:stCondLst>
                            </p:cTn>
                            <p:tgtEl>
                              <p:spTgt spid="17"/>
                            </p:tgtEl>
                            <p:attrNameLst>
                              <p:attrName>style.visibility</p:attrName>
                            </p:attrNameLst>
                          </p:cBhvr>
                          <p:to>
                            <p:strVal val="visible"/>
                          </p:to>
                        </p:set>
                        <p:anim calcmode="lin" valueType="num" p14:bounceEnd="32000">
                          <p:cBhvr additive="base">
                            <p:cTn dur="750" fill="hold"/>
                            <p:tgtEl>
                              <p:spTgt spid="17"/>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14:presetBounceEnd="32000">
                      <p:stCondLst>
                        <p:cond delay="0"/>
                      </p:stCondLst>
                      <p:childTnLst>
                        <p:set>
                          <p:cBhvr>
                            <p:cTn dur="1" fill="hold">
                              <p:stCondLst>
                                <p:cond delay="0"/>
                              </p:stCondLst>
                            </p:cTn>
                            <p:tgtEl>
                              <p:spTgt spid="18"/>
                            </p:tgtEl>
                            <p:attrNameLst>
                              <p:attrName>style.visibility</p:attrName>
                            </p:attrNameLst>
                          </p:cBhvr>
                          <p:to>
                            <p:strVal val="visible"/>
                          </p:to>
                        </p:set>
                        <p:anim calcmode="lin" valueType="num" p14:bounceEnd="32000">
                          <p:cBhvr additive="base">
                            <p:cTn dur="750" fill="hold"/>
                            <p:tgtEl>
                              <p:spTgt spid="18"/>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p:tnLst>
                  <p:par>
                    <p:cTn presetID="2" presetClass="entr" presetSubtype="1" fill="hold" nodeType="withEffect" p14:presetBounceEnd="32000">
                      <p:stCondLst>
                        <p:cond delay="0"/>
                      </p:stCondLst>
                      <p:childTnLst>
                        <p:set>
                          <p:cBhvr>
                            <p:cTn dur="1" fill="hold">
                              <p:stCondLst>
                                <p:cond delay="0"/>
                              </p:stCondLst>
                            </p:cTn>
                            <p:tgtEl>
                              <p:spTgt spid="19"/>
                            </p:tgtEl>
                            <p:attrNameLst>
                              <p:attrName>style.visibility</p:attrName>
                            </p:attrNameLst>
                          </p:cBhvr>
                          <p:to>
                            <p:strVal val="visible"/>
                          </p:to>
                        </p:set>
                        <p:anim calcmode="lin" valueType="num" p14:bounceEnd="32000">
                          <p:cBhvr additive="base">
                            <p:cTn dur="750" fill="hold"/>
                            <p:tgtEl>
                              <p:spTgt spid="19"/>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p:tnLst>
                  <p:par>
                    <p:cTn presetID="2" presetClass="entr" presetSubtype="1" fill="hold" nodeType="withEffect" p14:presetBounceEnd="32000">
                      <p:stCondLst>
                        <p:cond delay="0"/>
                      </p:stCondLst>
                      <p:childTnLst>
                        <p:set>
                          <p:cBhvr>
                            <p:cTn dur="1" fill="hold">
                              <p:stCondLst>
                                <p:cond delay="0"/>
                              </p:stCondLst>
                            </p:cTn>
                            <p:tgtEl>
                              <p:spTgt spid="20"/>
                            </p:tgtEl>
                            <p:attrNameLst>
                              <p:attrName>style.visibility</p:attrName>
                            </p:attrNameLst>
                          </p:cBhvr>
                          <p:to>
                            <p:strVal val="visible"/>
                          </p:to>
                        </p:set>
                        <p:anim calcmode="lin" valueType="num" p14:bounceEnd="32000">
                          <p:cBhvr additive="base">
                            <p:cTn dur="750" fill="hold"/>
                            <p:tgtEl>
                              <p:spTgt spid="20"/>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p:tnLst>
                  <p:par>
                    <p:cTn presetID="2" presetClass="entr" presetSubtype="1" fill="hold" nodeType="withEffect" p14:presetBounceEnd="32000">
                      <p:stCondLst>
                        <p:cond delay="0"/>
                      </p:stCondLst>
                      <p:childTnLst>
                        <p:set>
                          <p:cBhvr>
                            <p:cTn dur="1" fill="hold">
                              <p:stCondLst>
                                <p:cond delay="0"/>
                              </p:stCondLst>
                            </p:cTn>
                            <p:tgtEl>
                              <p:spTgt spid="21"/>
                            </p:tgtEl>
                            <p:attrNameLst>
                              <p:attrName>style.visibility</p:attrName>
                            </p:attrNameLst>
                          </p:cBhvr>
                          <p:to>
                            <p:strVal val="visible"/>
                          </p:to>
                        </p:set>
                        <p:anim calcmode="lin" valueType="num" p14:bounceEnd="32000">
                          <p:cBhvr additive="base">
                            <p:cTn dur="750" fill="hold"/>
                            <p:tgtEl>
                              <p:spTgt spid="21"/>
                            </p:tgtEl>
                            <p:attrNameLst>
                              <p:attrName>ppt_x</p:attrName>
                            </p:attrNameLst>
                          </p:cBhvr>
                          <p:tavLst>
                            <p:tav tm="0">
                              <p:val>
                                <p:strVal val="#ppt_x"/>
                              </p:val>
                            </p:tav>
                            <p:tav tm="100000">
                              <p:val>
                                <p:strVal val="#ppt_x"/>
                              </p:val>
                            </p:tav>
                          </p:tavLst>
                        </p:anim>
                        <p:anim calcmode="lin" valueType="num" p14:bounceEnd="32000">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10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7">
                                                <p:txEl>
                                                  <p:pRg st="0" end="0"/>
                                                </p:txEl>
                                              </p:spTgt>
                                            </p:tgtEl>
                                            <p:attrNameLst>
                                              <p:attrName>style.visibility</p:attrName>
                                            </p:attrNameLst>
                                          </p:cBhvr>
                                          <p:to>
                                            <p:strVal val="visible"/>
                                          </p:to>
                                        </p:set>
                                        <p:anim calcmode="lin" valueType="num">
                                          <p:cBhvr additive="base">
                                            <p:cTn id="11" dur="75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12" dur="750" fill="hold"/>
                                            <p:tgtEl>
                                              <p:spTgt spid="17">
                                                <p:txEl>
                                                  <p:pRg st="0" end="0"/>
                                                </p:txEl>
                                              </p:spTgt>
                                            </p:tgtEl>
                                            <p:attrNameLst>
                                              <p:attrName>ppt_y</p:attrName>
                                            </p:attrNameLst>
                                          </p:cBhvr>
                                          <p:tavLst>
                                            <p:tav tm="0">
                                              <p:val>
                                                <p:strVal val="0-#ppt_h/2"/>
                                              </p:val>
                                            </p:tav>
                                            <p:tav tm="100000">
                                              <p:val>
                                                <p:strVal val="#ppt_y"/>
                                              </p:val>
                                            </p:tav>
                                          </p:tavLst>
                                        </p:anim>
                                      </p:childTnLst>
                                    </p:cTn>
                                  </p:par>
                                  <p:par>
                                    <p:cTn id="13" presetID="2" presetClass="entr" presetSubtype="4" decel="10000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750" fill="hold"/>
                                            <p:tgtEl>
                                              <p:spTgt spid="3"/>
                                            </p:tgtEl>
                                            <p:attrNameLst>
                                              <p:attrName>ppt_x</p:attrName>
                                            </p:attrNameLst>
                                          </p:cBhvr>
                                          <p:tavLst>
                                            <p:tav tm="0">
                                              <p:val>
                                                <p:strVal val="#ppt_x"/>
                                              </p:val>
                                            </p:tav>
                                            <p:tav tm="100000">
                                              <p:val>
                                                <p:strVal val="#ppt_x"/>
                                              </p:val>
                                            </p:tav>
                                          </p:tavLst>
                                        </p:anim>
                                        <p:anim calcmode="lin" valueType="num">
                                          <p:cBhvr additive="base">
                                            <p:cTn id="16" dur="75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decel="10000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750" fill="hold"/>
                                            <p:tgtEl>
                                              <p:spTgt spid="13"/>
                                            </p:tgtEl>
                                            <p:attrNameLst>
                                              <p:attrName>ppt_x</p:attrName>
                                            </p:attrNameLst>
                                          </p:cBhvr>
                                          <p:tavLst>
                                            <p:tav tm="0">
                                              <p:val>
                                                <p:strVal val="#ppt_x"/>
                                              </p:val>
                                            </p:tav>
                                            <p:tav tm="100000">
                                              <p:val>
                                                <p:strVal val="#ppt_x"/>
                                              </p:val>
                                            </p:tav>
                                          </p:tavLst>
                                        </p:anim>
                                        <p:anim calcmode="lin" valueType="num">
                                          <p:cBhvr additive="base">
                                            <p:cTn id="22" dur="75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anim calcmode="lin" valueType="num">
                                          <p:cBhvr additive="base">
                                            <p:cTn id="25" dur="75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26" dur="750" fill="hold"/>
                                            <p:tgtEl>
                                              <p:spTgt spid="18">
                                                <p:txEl>
                                                  <p:pRg st="0" end="0"/>
                                                </p:txEl>
                                              </p:spTgt>
                                            </p:tgtEl>
                                            <p:attrNameLst>
                                              <p:attrName>ppt_y</p:attrName>
                                            </p:attrNameLst>
                                          </p:cBhvr>
                                          <p:tavLst>
                                            <p:tav tm="0">
                                              <p:val>
                                                <p:strVal val="0-#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750" fill="hold"/>
                                            <p:tgtEl>
                                              <p:spTgt spid="7"/>
                                            </p:tgtEl>
                                            <p:attrNameLst>
                                              <p:attrName>ppt_x</p:attrName>
                                            </p:attrNameLst>
                                          </p:cBhvr>
                                          <p:tavLst>
                                            <p:tav tm="0">
                                              <p:val>
                                                <p:strVal val="#ppt_x"/>
                                              </p:val>
                                            </p:tav>
                                            <p:tav tm="100000">
                                              <p:val>
                                                <p:strVal val="#ppt_x"/>
                                              </p:val>
                                            </p:tav>
                                          </p:tavLst>
                                        </p:anim>
                                        <p:anim calcmode="lin" valueType="num">
                                          <p:cBhvr additive="base">
                                            <p:cTn id="30" dur="75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decel="10000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750" fill="hold"/>
                                            <p:tgtEl>
                                              <p:spTgt spid="16"/>
                                            </p:tgtEl>
                                            <p:attrNameLst>
                                              <p:attrName>ppt_x</p:attrName>
                                            </p:attrNameLst>
                                          </p:cBhvr>
                                          <p:tavLst>
                                            <p:tav tm="0">
                                              <p:val>
                                                <p:strVal val="#ppt_x"/>
                                              </p:val>
                                            </p:tav>
                                            <p:tav tm="100000">
                                              <p:val>
                                                <p:strVal val="#ppt_x"/>
                                              </p:val>
                                            </p:tav>
                                          </p:tavLst>
                                        </p:anim>
                                        <p:anim calcmode="lin" valueType="num">
                                          <p:cBhvr additive="base">
                                            <p:cTn id="36" dur="750" fill="hold"/>
                                            <p:tgtEl>
                                              <p:spTgt spid="16"/>
                                            </p:tgtEl>
                                            <p:attrNameLst>
                                              <p:attrName>ppt_y</p:attrName>
                                            </p:attrNameLst>
                                          </p:cBhvr>
                                          <p:tavLst>
                                            <p:tav tm="0">
                                              <p:val>
                                                <p:strVal val="1+#ppt_h/2"/>
                                              </p:val>
                                            </p:tav>
                                            <p:tav tm="100000">
                                              <p:val>
                                                <p:strVal val="#ppt_y"/>
                                              </p:val>
                                            </p:tav>
                                          </p:tavLst>
                                        </p:anim>
                                      </p:childTnLst>
                                    </p:cTn>
                                  </p:par>
                                  <p:par>
                                    <p:cTn id="37" presetID="2" presetClass="entr" presetSubtype="1" fill="hold" grpId="0" nodeType="with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750" fill="hold"/>
                                            <p:tgtEl>
                                              <p:spTgt spid="19"/>
                                            </p:tgtEl>
                                            <p:attrNameLst>
                                              <p:attrName>ppt_x</p:attrName>
                                            </p:attrNameLst>
                                          </p:cBhvr>
                                          <p:tavLst>
                                            <p:tav tm="0">
                                              <p:val>
                                                <p:strVal val="#ppt_x"/>
                                              </p:val>
                                            </p:tav>
                                            <p:tav tm="100000">
                                              <p:val>
                                                <p:strVal val="#ppt_x"/>
                                              </p:val>
                                            </p:tav>
                                          </p:tavLst>
                                        </p:anim>
                                        <p:anim calcmode="lin" valueType="num">
                                          <p:cBhvr additive="base">
                                            <p:cTn id="40" dur="750" fill="hold"/>
                                            <p:tgtEl>
                                              <p:spTgt spid="19"/>
                                            </p:tgtEl>
                                            <p:attrNameLst>
                                              <p:attrName>ppt_y</p:attrName>
                                            </p:attrNameLst>
                                          </p:cBhvr>
                                          <p:tavLst>
                                            <p:tav tm="0">
                                              <p:val>
                                                <p:strVal val="0-#ppt_h/2"/>
                                              </p:val>
                                            </p:tav>
                                            <p:tav tm="100000">
                                              <p:val>
                                                <p:strVal val="#ppt_y"/>
                                              </p:val>
                                            </p:tav>
                                          </p:tavLst>
                                        </p:anim>
                                      </p:childTnLst>
                                    </p:cTn>
                                  </p:par>
                                  <p:par>
                                    <p:cTn id="41" presetID="2" presetClass="entr" presetSubtype="4" decel="100000"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750" fill="hold"/>
                                            <p:tgtEl>
                                              <p:spTgt spid="9"/>
                                            </p:tgtEl>
                                            <p:attrNameLst>
                                              <p:attrName>ppt_x</p:attrName>
                                            </p:attrNameLst>
                                          </p:cBhvr>
                                          <p:tavLst>
                                            <p:tav tm="0">
                                              <p:val>
                                                <p:strVal val="#ppt_x"/>
                                              </p:val>
                                            </p:tav>
                                            <p:tav tm="100000">
                                              <p:val>
                                                <p:strVal val="#ppt_x"/>
                                              </p:val>
                                            </p:tav>
                                          </p:tavLst>
                                        </p:anim>
                                        <p:anim calcmode="lin" valueType="num">
                                          <p:cBhvr additive="base">
                                            <p:cTn id="44" dur="75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decel="10000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750" fill="hold"/>
                                            <p:tgtEl>
                                              <p:spTgt spid="14"/>
                                            </p:tgtEl>
                                            <p:attrNameLst>
                                              <p:attrName>ppt_x</p:attrName>
                                            </p:attrNameLst>
                                          </p:cBhvr>
                                          <p:tavLst>
                                            <p:tav tm="0">
                                              <p:val>
                                                <p:strVal val="#ppt_x"/>
                                              </p:val>
                                            </p:tav>
                                            <p:tav tm="100000">
                                              <p:val>
                                                <p:strVal val="#ppt_x"/>
                                              </p:val>
                                            </p:tav>
                                          </p:tavLst>
                                        </p:anim>
                                        <p:anim calcmode="lin" valueType="num">
                                          <p:cBhvr additive="base">
                                            <p:cTn id="50" dur="750" fill="hold"/>
                                            <p:tgtEl>
                                              <p:spTgt spid="14"/>
                                            </p:tgtEl>
                                            <p:attrNameLst>
                                              <p:attrName>ppt_y</p:attrName>
                                            </p:attrNameLst>
                                          </p:cBhvr>
                                          <p:tavLst>
                                            <p:tav tm="0">
                                              <p:val>
                                                <p:strVal val="1+#ppt_h/2"/>
                                              </p:val>
                                            </p:tav>
                                            <p:tav tm="100000">
                                              <p:val>
                                                <p:strVal val="#ppt_y"/>
                                              </p:val>
                                            </p:tav>
                                          </p:tavLst>
                                        </p:anim>
                                      </p:childTnLst>
                                    </p:cTn>
                                  </p:par>
                                  <p:par>
                                    <p:cTn id="51" presetID="2" presetClass="entr" presetSubtype="1"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additive="base">
                                            <p:cTn id="53" dur="750" fill="hold"/>
                                            <p:tgtEl>
                                              <p:spTgt spid="20"/>
                                            </p:tgtEl>
                                            <p:attrNameLst>
                                              <p:attrName>ppt_x</p:attrName>
                                            </p:attrNameLst>
                                          </p:cBhvr>
                                          <p:tavLst>
                                            <p:tav tm="0">
                                              <p:val>
                                                <p:strVal val="#ppt_x"/>
                                              </p:val>
                                            </p:tav>
                                            <p:tav tm="100000">
                                              <p:val>
                                                <p:strVal val="#ppt_x"/>
                                              </p:val>
                                            </p:tav>
                                          </p:tavLst>
                                        </p:anim>
                                        <p:anim calcmode="lin" valueType="num">
                                          <p:cBhvr additive="base">
                                            <p:cTn id="54" dur="750" fill="hold"/>
                                            <p:tgtEl>
                                              <p:spTgt spid="20"/>
                                            </p:tgtEl>
                                            <p:attrNameLst>
                                              <p:attrName>ppt_y</p:attrName>
                                            </p:attrNameLst>
                                          </p:cBhvr>
                                          <p:tavLst>
                                            <p:tav tm="0">
                                              <p:val>
                                                <p:strVal val="0-#ppt_h/2"/>
                                              </p:val>
                                            </p:tav>
                                            <p:tav tm="100000">
                                              <p:val>
                                                <p:strVal val="#ppt_y"/>
                                              </p:val>
                                            </p:tav>
                                          </p:tavLst>
                                        </p:anim>
                                      </p:childTnLst>
                                    </p:cTn>
                                  </p:par>
                                  <p:par>
                                    <p:cTn id="55" presetID="2" presetClass="entr" presetSubtype="4" decel="10000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ppt_x"/>
                                              </p:val>
                                            </p:tav>
                                            <p:tav tm="100000">
                                              <p:val>
                                                <p:strVal val="#ppt_x"/>
                                              </p:val>
                                            </p:tav>
                                          </p:tavLst>
                                        </p:anim>
                                        <p:anim calcmode="lin" valueType="num">
                                          <p:cBhvr additive="base">
                                            <p:cTn id="58" dur="75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decel="10000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750" fill="hold"/>
                                            <p:tgtEl>
                                              <p:spTgt spid="15"/>
                                            </p:tgtEl>
                                            <p:attrNameLst>
                                              <p:attrName>ppt_x</p:attrName>
                                            </p:attrNameLst>
                                          </p:cBhvr>
                                          <p:tavLst>
                                            <p:tav tm="0">
                                              <p:val>
                                                <p:strVal val="#ppt_x"/>
                                              </p:val>
                                            </p:tav>
                                            <p:tav tm="100000">
                                              <p:val>
                                                <p:strVal val="#ppt_x"/>
                                              </p:val>
                                            </p:tav>
                                          </p:tavLst>
                                        </p:anim>
                                        <p:anim calcmode="lin" valueType="num">
                                          <p:cBhvr additive="base">
                                            <p:cTn id="64" dur="750" fill="hold"/>
                                            <p:tgtEl>
                                              <p:spTgt spid="15"/>
                                            </p:tgtEl>
                                            <p:attrNameLst>
                                              <p:attrName>ppt_y</p:attrName>
                                            </p:attrNameLst>
                                          </p:cBhvr>
                                          <p:tavLst>
                                            <p:tav tm="0">
                                              <p:val>
                                                <p:strVal val="1+#ppt_h/2"/>
                                              </p:val>
                                            </p:tav>
                                            <p:tav tm="100000">
                                              <p:val>
                                                <p:strVal val="#ppt_y"/>
                                              </p:val>
                                            </p:tav>
                                          </p:tavLst>
                                        </p:anim>
                                      </p:childTnLst>
                                    </p:cTn>
                                  </p:par>
                                  <p:par>
                                    <p:cTn id="65" presetID="2" presetClass="entr" presetSubtype="1"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anim calcmode="lin" valueType="num">
                                          <p:cBhvr additive="base">
                                            <p:cTn id="67" dur="750" fill="hold"/>
                                            <p:tgtEl>
                                              <p:spTgt spid="21"/>
                                            </p:tgtEl>
                                            <p:attrNameLst>
                                              <p:attrName>ppt_x</p:attrName>
                                            </p:attrNameLst>
                                          </p:cBhvr>
                                          <p:tavLst>
                                            <p:tav tm="0">
                                              <p:val>
                                                <p:strVal val="#ppt_x"/>
                                              </p:val>
                                            </p:tav>
                                            <p:tav tm="100000">
                                              <p:val>
                                                <p:strVal val="#ppt_x"/>
                                              </p:val>
                                            </p:tav>
                                          </p:tavLst>
                                        </p:anim>
                                        <p:anim calcmode="lin" valueType="num">
                                          <p:cBhvr additive="base">
                                            <p:cTn id="68" dur="750" fill="hold"/>
                                            <p:tgtEl>
                                              <p:spTgt spid="21"/>
                                            </p:tgtEl>
                                            <p:attrNameLst>
                                              <p:attrName>ppt_y</p:attrName>
                                            </p:attrNameLst>
                                          </p:cBhvr>
                                          <p:tavLst>
                                            <p:tav tm="0">
                                              <p:val>
                                                <p:strVal val="0-#ppt_h/2"/>
                                              </p:val>
                                            </p:tav>
                                            <p:tav tm="100000">
                                              <p:val>
                                                <p:strVal val="#ppt_y"/>
                                              </p:val>
                                            </p:tav>
                                          </p:tavLst>
                                        </p:anim>
                                      </p:childTnLst>
                                    </p:cTn>
                                  </p:par>
                                  <p:par>
                                    <p:cTn id="69" presetID="2" presetClass="entr" presetSubtype="4" decel="100000" fill="hold" grpId="0" nodeType="withEffect">
                                      <p:stCondLst>
                                        <p:cond delay="0"/>
                                      </p:stCondLst>
                                      <p:childTnLst>
                                        <p:set>
                                          <p:cBhvr>
                                            <p:cTn id="70" dur="1" fill="hold">
                                              <p:stCondLst>
                                                <p:cond delay="0"/>
                                              </p:stCondLst>
                                            </p:cTn>
                                            <p:tgtEl>
                                              <p:spTgt spid="11"/>
                                            </p:tgtEl>
                                            <p:attrNameLst>
                                              <p:attrName>style.visibility</p:attrName>
                                            </p:attrNameLst>
                                          </p:cBhvr>
                                          <p:to>
                                            <p:strVal val="visible"/>
                                          </p:to>
                                        </p:set>
                                        <p:anim calcmode="lin" valueType="num">
                                          <p:cBhvr additive="base">
                                            <p:cTn id="71" dur="750" fill="hold"/>
                                            <p:tgtEl>
                                              <p:spTgt spid="11"/>
                                            </p:tgtEl>
                                            <p:attrNameLst>
                                              <p:attrName>ppt_x</p:attrName>
                                            </p:attrNameLst>
                                          </p:cBhvr>
                                          <p:tavLst>
                                            <p:tav tm="0">
                                              <p:val>
                                                <p:strVal val="#ppt_x"/>
                                              </p:val>
                                            </p:tav>
                                            <p:tav tm="100000">
                                              <p:val>
                                                <p:strVal val="#ppt_x"/>
                                              </p:val>
                                            </p:tav>
                                          </p:tavLst>
                                        </p:anim>
                                        <p:anim calcmode="lin" valueType="num">
                                          <p:cBhvr additive="base">
                                            <p:cTn id="72" dur="75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tmplLst>
              <p:tmpl>
                <p:tnLst>
                  <p:par>
                    <p:cTn presetID="2" presetClass="entr" presetSubtype="4" decel="100000"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ppt_x"/>
                              </p:val>
                            </p:tav>
                            <p:tav tm="100000">
                              <p:val>
                                <p:strVal val="#ppt_x"/>
                              </p:val>
                            </p:tav>
                          </p:tavLst>
                        </p:anim>
                        <p:anim calcmode="lin" valueType="num">
                          <p:cBhvr additive="base">
                            <p:cTn dur="750" fill="hold"/>
                            <p:tgtEl>
                              <p:spTgt spid="3"/>
                            </p:tgtEl>
                            <p:attrNameLst>
                              <p:attrName>ppt_y</p:attrName>
                            </p:attrNameLst>
                          </p:cBhvr>
                          <p:tavLst>
                            <p:tav tm="0">
                              <p:val>
                                <p:strVal val="1+#ppt_h/2"/>
                              </p:val>
                            </p:tav>
                            <p:tav tm="100000">
                              <p:val>
                                <p:strVal val="#ppt_y"/>
                              </p:val>
                            </p:tav>
                          </p:tavLst>
                        </p:anim>
                      </p:childTnLst>
                    </p:cTn>
                  </p:par>
                </p:tnLst>
              </p:tmpl>
            </p:tmplLst>
          </p:bldP>
          <p:bldP spid="7" grpId="0" uiExpand="1">
            <p:tmplLst>
              <p:tmpl>
                <p:tnLst>
                  <p:par>
                    <p:cTn presetID="2" presetClass="entr" presetSubtype="4"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ppt_x"/>
                              </p:val>
                            </p:tav>
                            <p:tav tm="100000">
                              <p:val>
                                <p:strVal val="#ppt_x"/>
                              </p:val>
                            </p:tav>
                          </p:tavLst>
                        </p:anim>
                        <p:anim calcmode="lin" valueType="num">
                          <p:cBhvr additive="base">
                            <p:cTn dur="750" fill="hold"/>
                            <p:tgtEl>
                              <p:spTgt spid="7"/>
                            </p:tgtEl>
                            <p:attrNameLst>
                              <p:attrName>ppt_y</p:attrName>
                            </p:attrNameLst>
                          </p:cBhvr>
                          <p:tavLst>
                            <p:tav tm="0">
                              <p:val>
                                <p:strVal val="1+#ppt_h/2"/>
                              </p:val>
                            </p:tav>
                            <p:tav tm="100000">
                              <p:val>
                                <p:strVal val="#ppt_y"/>
                              </p:val>
                            </p:tav>
                          </p:tavLst>
                        </p:anim>
                      </p:childTnLst>
                    </p:cTn>
                  </p:par>
                </p:tnLst>
              </p:tmpl>
            </p:tmplLst>
          </p:bldP>
          <p:bldP spid="9" grpId="0">
            <p:tmplLst>
              <p:tmpl>
                <p:tnLst>
                  <p:par>
                    <p:cTn presetID="2" presetClass="entr" presetSubtype="4" decel="100000" fill="hold" nodeType="withEffect">
                      <p:stCondLst>
                        <p:cond delay="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750" fill="hold"/>
                            <p:tgtEl>
                              <p:spTgt spid="9"/>
                            </p:tgtEl>
                            <p:attrNameLst>
                              <p:attrName>ppt_x</p:attrName>
                            </p:attrNameLst>
                          </p:cBhvr>
                          <p:tavLst>
                            <p:tav tm="0">
                              <p:val>
                                <p:strVal val="#ppt_x"/>
                              </p:val>
                            </p:tav>
                            <p:tav tm="100000">
                              <p:val>
                                <p:strVal val="#ppt_x"/>
                              </p:val>
                            </p:tav>
                          </p:tavLst>
                        </p:anim>
                        <p:anim calcmode="lin" valueType="num">
                          <p:cBhvr additive="base">
                            <p:cTn dur="750" fill="hold"/>
                            <p:tgtEl>
                              <p:spTgt spid="9"/>
                            </p:tgtEl>
                            <p:attrNameLst>
                              <p:attrName>ppt_y</p:attrName>
                            </p:attrNameLst>
                          </p:cBhvr>
                          <p:tavLst>
                            <p:tav tm="0">
                              <p:val>
                                <p:strVal val="1+#ppt_h/2"/>
                              </p:val>
                            </p:tav>
                            <p:tav tm="100000">
                              <p:val>
                                <p:strVal val="#ppt_y"/>
                              </p:val>
                            </p:tav>
                          </p:tavLst>
                        </p:anim>
                      </p:childTnLst>
                    </p:cTn>
                  </p:par>
                </p:tnLst>
              </p:tmpl>
            </p:tmplLst>
          </p:bldP>
          <p:bldP spid="10" grpId="0">
            <p:tmplLst>
              <p:tmpl>
                <p:tnLst>
                  <p:par>
                    <p:cTn presetID="2" presetClass="entr" presetSubtype="4" decel="100000" fill="hold" nodeType="withEffect">
                      <p:stCondLst>
                        <p:cond delay="0"/>
                      </p:stCondLst>
                      <p:childTnLst>
                        <p:set>
                          <p:cBhvr>
                            <p:cTn dur="1" fill="hold">
                              <p:stCondLst>
                                <p:cond delay="0"/>
                              </p:stCondLst>
                            </p:cTn>
                            <p:tgtEl>
                              <p:spTgt spid="10"/>
                            </p:tgtEl>
                            <p:attrNameLst>
                              <p:attrName>style.visibility</p:attrName>
                            </p:attrNameLst>
                          </p:cBhvr>
                          <p:to>
                            <p:strVal val="visible"/>
                          </p:to>
                        </p:set>
                        <p:anim calcmode="lin" valueType="num">
                          <p:cBhvr additive="base">
                            <p:cTn dur="750" fill="hold"/>
                            <p:tgtEl>
                              <p:spTgt spid="10"/>
                            </p:tgtEl>
                            <p:attrNameLst>
                              <p:attrName>ppt_x</p:attrName>
                            </p:attrNameLst>
                          </p:cBhvr>
                          <p:tavLst>
                            <p:tav tm="0">
                              <p:val>
                                <p:strVal val="#ppt_x"/>
                              </p:val>
                            </p:tav>
                            <p:tav tm="100000">
                              <p:val>
                                <p:strVal val="#ppt_x"/>
                              </p:val>
                            </p:tav>
                          </p:tavLst>
                        </p:anim>
                        <p:anim calcmode="lin" valueType="num">
                          <p:cBhvr additive="base">
                            <p:cTn dur="750" fill="hold"/>
                            <p:tgtEl>
                              <p:spTgt spid="10"/>
                            </p:tgtEl>
                            <p:attrNameLst>
                              <p:attrName>ppt_y</p:attrName>
                            </p:attrNameLst>
                          </p:cBhvr>
                          <p:tavLst>
                            <p:tav tm="0">
                              <p:val>
                                <p:strVal val="1+#ppt_h/2"/>
                              </p:val>
                            </p:tav>
                            <p:tav tm="100000">
                              <p:val>
                                <p:strVal val="#ppt_y"/>
                              </p:val>
                            </p:tav>
                          </p:tavLst>
                        </p:anim>
                      </p:childTnLst>
                    </p:cTn>
                  </p:par>
                </p:tnLst>
              </p:tmpl>
            </p:tmplLst>
          </p:bldP>
          <p:bldP spid="11" grpId="0">
            <p:tmplLst>
              <p:tmpl>
                <p:tnLst>
                  <p:par>
                    <p:cTn presetID="2" presetClass="entr" presetSubtype="4" decel="10000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 calcmode="lin" valueType="num">
                          <p:cBhvr additive="base">
                            <p:cTn dur="750" fill="hold"/>
                            <p:tgtEl>
                              <p:spTgt spid="11"/>
                            </p:tgtEl>
                            <p:attrNameLst>
                              <p:attrName>ppt_x</p:attrName>
                            </p:attrNameLst>
                          </p:cBhvr>
                          <p:tavLst>
                            <p:tav tm="0">
                              <p:val>
                                <p:strVal val="#ppt_x"/>
                              </p:val>
                            </p:tav>
                            <p:tav tm="100000">
                              <p:val>
                                <p:strVal val="#ppt_x"/>
                              </p:val>
                            </p:tav>
                          </p:tavLst>
                        </p:anim>
                        <p:anim calcmode="lin" valueType="num">
                          <p:cBhvr additive="base">
                            <p:cTn dur="750" fill="hold"/>
                            <p:tgtEl>
                              <p:spTgt spid="11"/>
                            </p:tgtEl>
                            <p:attrNameLst>
                              <p:attrName>ppt_y</p:attrName>
                            </p:attrNameLst>
                          </p:cBhvr>
                          <p:tavLst>
                            <p:tav tm="0">
                              <p:val>
                                <p:strVal val="1+#ppt_h/2"/>
                              </p:val>
                            </p:tav>
                            <p:tav tm="100000">
                              <p:val>
                                <p:strVal val="#ppt_y"/>
                              </p:val>
                            </p:tav>
                          </p:tavLst>
                        </p:anim>
                      </p:childTnLst>
                    </p:cTn>
                  </p:par>
                </p:tnLst>
              </p:tmpl>
            </p:tmplLst>
          </p:bldP>
          <p:bldP spid="12" grpId="0" animBg="1"/>
          <p:bldP spid="13" grpId="0" animBg="1"/>
          <p:bldP spid="14" grpId="0" animBg="1"/>
          <p:bldP spid="15" grpId="0" animBg="1"/>
          <p:bldP spid="16" grpId="0" animBg="1"/>
          <p:bldP spid="17" grpId="0" uiExpand="1" build="p">
            <p:tmplLst>
              <p:tmpl lvl="1">
                <p:tnLst>
                  <p:par>
                    <p:cTn presetID="2" presetClass="entr" presetSubtype="1"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750" fill="hold"/>
                            <p:tgtEl>
                              <p:spTgt spid="17"/>
                            </p:tgtEl>
                            <p:attrNameLst>
                              <p:attrName>ppt_x</p:attrName>
                            </p:attrNameLst>
                          </p:cBhvr>
                          <p:tavLst>
                            <p:tav tm="0">
                              <p:val>
                                <p:strVal val="#ppt_x"/>
                              </p:val>
                            </p:tav>
                            <p:tav tm="100000">
                              <p:val>
                                <p:strVal val="#ppt_x"/>
                              </p:val>
                            </p:tav>
                          </p:tavLst>
                        </p:anim>
                        <p:anim calcmode="lin" valueType="num">
                          <p:cBhvr additive="base">
                            <p:cTn dur="750" fill="hold"/>
                            <p:tgtEl>
                              <p:spTgt spid="17"/>
                            </p:tgtEl>
                            <p:attrNameLst>
                              <p:attrName>ppt_y</p:attrName>
                            </p:attrNameLst>
                          </p:cBhvr>
                          <p:tavLst>
                            <p:tav tm="0">
                              <p:val>
                                <p:strVal val="1+#ppt_h/2"/>
                              </p:val>
                            </p:tav>
                            <p:tav tm="100000">
                              <p:val>
                                <p:strVal val="#ppt_y"/>
                              </p:val>
                            </p:tav>
                          </p:tavLst>
                        </p:anim>
                      </p:childTnLst>
                    </p:cTn>
                  </p:par>
                </p:tnLst>
              </p:tmpl>
            </p:tmplLst>
          </p:bldP>
          <p:bldP spid="18" grpId="0" uiExpand="1" build="p">
            <p:tmplLst>
              <p:tmpl lvl="1">
                <p:tnLst>
                  <p:par>
                    <p:cTn presetID="2" presetClass="entr" presetSubtype="1"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0-#ppt_h/2"/>
                              </p:val>
                            </p:tav>
                            <p:tav tm="100000">
                              <p:val>
                                <p:strVal val="#ppt_y"/>
                              </p:val>
                            </p:tav>
                          </p:tavLst>
                        </p:anim>
                      </p:childTnLst>
                    </p:cTn>
                  </p:par>
                </p:tnLst>
              </p:tmpl>
              <p:tmpl lvl="2">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3">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4">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 lvl="5">
                <p:tnLst>
                  <p:par>
                    <p:cTn presetID="2" presetClass="entr" presetSubtype="4" decel="100000" fill="hold" nodeType="withEffect">
                      <p:stCondLst>
                        <p:cond delay="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750" fill="hold"/>
                            <p:tgtEl>
                              <p:spTgt spid="18"/>
                            </p:tgtEl>
                            <p:attrNameLst>
                              <p:attrName>ppt_x</p:attrName>
                            </p:attrNameLst>
                          </p:cBhvr>
                          <p:tavLst>
                            <p:tav tm="0">
                              <p:val>
                                <p:strVal val="#ppt_x"/>
                              </p:val>
                            </p:tav>
                            <p:tav tm="100000">
                              <p:val>
                                <p:strVal val="#ppt_x"/>
                              </p:val>
                            </p:tav>
                          </p:tavLst>
                        </p:anim>
                        <p:anim calcmode="lin" valueType="num">
                          <p:cBhvr additive="base">
                            <p:cTn dur="750" fill="hold"/>
                            <p:tgtEl>
                              <p:spTgt spid="18"/>
                            </p:tgtEl>
                            <p:attrNameLst>
                              <p:attrName>ppt_y</p:attrName>
                            </p:attrNameLst>
                          </p:cBhvr>
                          <p:tavLst>
                            <p:tav tm="0">
                              <p:val>
                                <p:strVal val="1+#ppt_h/2"/>
                              </p:val>
                            </p:tav>
                            <p:tav tm="100000">
                              <p:val>
                                <p:strVal val="#ppt_y"/>
                              </p:val>
                            </p:tav>
                          </p:tavLst>
                        </p:anim>
                      </p:childTnLst>
                    </p:cTn>
                  </p:par>
                </p:tnLst>
              </p:tmpl>
            </p:tmplLst>
          </p:bldP>
          <p:bldP spid="19" grpId="0">
            <p:tmplLst>
              <p:tmpl>
                <p:tnLst>
                  <p:par>
                    <p:cTn presetID="2" presetClass="entr" presetSubtype="1" fill="hold" nodeType="withEffect">
                      <p:stCondLst>
                        <p:cond delay="0"/>
                      </p:stCondLst>
                      <p:childTnLst>
                        <p:set>
                          <p:cBhvr>
                            <p:cTn dur="1" fill="hold">
                              <p:stCondLst>
                                <p:cond delay="0"/>
                              </p:stCondLst>
                            </p:cTn>
                            <p:tgtEl>
                              <p:spTgt spid="19"/>
                            </p:tgtEl>
                            <p:attrNameLst>
                              <p:attrName>style.visibility</p:attrName>
                            </p:attrNameLst>
                          </p:cBhvr>
                          <p:to>
                            <p:strVal val="visible"/>
                          </p:to>
                        </p:set>
                        <p:anim calcmode="lin" valueType="num">
                          <p:cBhvr additive="base">
                            <p:cTn dur="750" fill="hold"/>
                            <p:tgtEl>
                              <p:spTgt spid="19"/>
                            </p:tgtEl>
                            <p:attrNameLst>
                              <p:attrName>ppt_x</p:attrName>
                            </p:attrNameLst>
                          </p:cBhvr>
                          <p:tavLst>
                            <p:tav tm="0">
                              <p:val>
                                <p:strVal val="#ppt_x"/>
                              </p:val>
                            </p:tav>
                            <p:tav tm="100000">
                              <p:val>
                                <p:strVal val="#ppt_x"/>
                              </p:val>
                            </p:tav>
                          </p:tavLst>
                        </p:anim>
                        <p:anim calcmode="lin" valueType="num">
                          <p:cBhvr additive="base">
                            <p:cTn dur="750" fill="hold"/>
                            <p:tgtEl>
                              <p:spTgt spid="19"/>
                            </p:tgtEl>
                            <p:attrNameLst>
                              <p:attrName>ppt_y</p:attrName>
                            </p:attrNameLst>
                          </p:cBhvr>
                          <p:tavLst>
                            <p:tav tm="0">
                              <p:val>
                                <p:strVal val="0-#ppt_h/2"/>
                              </p:val>
                            </p:tav>
                            <p:tav tm="100000">
                              <p:val>
                                <p:strVal val="#ppt_y"/>
                              </p:val>
                            </p:tav>
                          </p:tavLst>
                        </p:anim>
                      </p:childTnLst>
                    </p:cTn>
                  </p:par>
                </p:tnLst>
              </p:tmpl>
            </p:tmplLst>
          </p:bldP>
          <p:bldP spid="20" grpId="0">
            <p:tmplLst>
              <p:tmpl>
                <p:tnLst>
                  <p:par>
                    <p:cTn presetID="2" presetClass="entr" presetSubtype="1" fill="hold" nodeType="withEffect">
                      <p:stCondLst>
                        <p:cond delay="0"/>
                      </p:stCondLst>
                      <p:childTnLst>
                        <p:set>
                          <p:cBhvr>
                            <p:cTn dur="1" fill="hold">
                              <p:stCondLst>
                                <p:cond delay="0"/>
                              </p:stCondLst>
                            </p:cTn>
                            <p:tgtEl>
                              <p:spTgt spid="20"/>
                            </p:tgtEl>
                            <p:attrNameLst>
                              <p:attrName>style.visibility</p:attrName>
                            </p:attrNameLst>
                          </p:cBhvr>
                          <p:to>
                            <p:strVal val="visible"/>
                          </p:to>
                        </p:set>
                        <p:anim calcmode="lin" valueType="num">
                          <p:cBhvr additive="base">
                            <p:cTn dur="750" fill="hold"/>
                            <p:tgtEl>
                              <p:spTgt spid="20"/>
                            </p:tgtEl>
                            <p:attrNameLst>
                              <p:attrName>ppt_x</p:attrName>
                            </p:attrNameLst>
                          </p:cBhvr>
                          <p:tavLst>
                            <p:tav tm="0">
                              <p:val>
                                <p:strVal val="#ppt_x"/>
                              </p:val>
                            </p:tav>
                            <p:tav tm="100000">
                              <p:val>
                                <p:strVal val="#ppt_x"/>
                              </p:val>
                            </p:tav>
                          </p:tavLst>
                        </p:anim>
                        <p:anim calcmode="lin" valueType="num">
                          <p:cBhvr additive="base">
                            <p:cTn dur="750" fill="hold"/>
                            <p:tgtEl>
                              <p:spTgt spid="20"/>
                            </p:tgtEl>
                            <p:attrNameLst>
                              <p:attrName>ppt_y</p:attrName>
                            </p:attrNameLst>
                          </p:cBhvr>
                          <p:tavLst>
                            <p:tav tm="0">
                              <p:val>
                                <p:strVal val="0-#ppt_h/2"/>
                              </p:val>
                            </p:tav>
                            <p:tav tm="100000">
                              <p:val>
                                <p:strVal val="#ppt_y"/>
                              </p:val>
                            </p:tav>
                          </p:tavLst>
                        </p:anim>
                      </p:childTnLst>
                    </p:cTn>
                  </p:par>
                </p:tnLst>
              </p:tmpl>
            </p:tmplLst>
          </p:bldP>
          <p:bldP spid="21" grpId="0">
            <p:tmplLst>
              <p:tmpl>
                <p:tnLst>
                  <p:par>
                    <p:cTn presetID="2" presetClass="entr" presetSubtype="1" fill="hold" nodeType="withEffect">
                      <p:stCondLst>
                        <p:cond delay="0"/>
                      </p:stCondLst>
                      <p:childTnLst>
                        <p:set>
                          <p:cBhvr>
                            <p:cTn dur="1" fill="hold">
                              <p:stCondLst>
                                <p:cond delay="0"/>
                              </p:stCondLst>
                            </p:cTn>
                            <p:tgtEl>
                              <p:spTgt spid="21"/>
                            </p:tgtEl>
                            <p:attrNameLst>
                              <p:attrName>style.visibility</p:attrName>
                            </p:attrNameLst>
                          </p:cBhvr>
                          <p:to>
                            <p:strVal val="visible"/>
                          </p:to>
                        </p:set>
                        <p:anim calcmode="lin" valueType="num">
                          <p:cBhvr additive="base">
                            <p:cTn dur="750" fill="hold"/>
                            <p:tgtEl>
                              <p:spTgt spid="21"/>
                            </p:tgtEl>
                            <p:attrNameLst>
                              <p:attrName>ppt_x</p:attrName>
                            </p:attrNameLst>
                          </p:cBhvr>
                          <p:tavLst>
                            <p:tav tm="0">
                              <p:val>
                                <p:strVal val="#ppt_x"/>
                              </p:val>
                            </p:tav>
                            <p:tav tm="100000">
                              <p:val>
                                <p:strVal val="#ppt_x"/>
                              </p:val>
                            </p:tav>
                          </p:tavLst>
                        </p:anim>
                        <p:anim calcmode="lin" valueType="num">
                          <p:cBhvr additive="base">
                            <p:cTn dur="750" fill="hold"/>
                            <p:tgtEl>
                              <p:spTgt spid="21"/>
                            </p:tgtEl>
                            <p:attrNameLst>
                              <p:attrName>ppt_y</p:attrName>
                            </p:attrNameLst>
                          </p:cBhvr>
                          <p:tavLst>
                            <p:tav tm="0">
                              <p:val>
                                <p:strVal val="0-#ppt_h/2"/>
                              </p:val>
                            </p:tav>
                            <p:tav tm="100000">
                              <p:val>
                                <p:strVal val="#ppt_y"/>
                              </p:val>
                            </p:tav>
                          </p:tavLst>
                        </p:anim>
                      </p:childTnLst>
                    </p:cTn>
                  </p:par>
                </p:tnLst>
              </p:tmpl>
            </p:tmplLst>
          </p:bldP>
        </p:bldLst>
      </p:timing>
    </mc:Fallback>
  </mc:AlternateContent>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3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dirty="0"/>
              <a:t>Click icon to add pictures or go online at…</a:t>
            </a:r>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8" name="Text Placeholder 6"/>
          <p:cNvSpPr>
            <a:spLocks noGrp="1"/>
          </p:cNvSpPr>
          <p:nvPr>
            <p:ph type="body" sz="quarter" idx="11"/>
          </p:nvPr>
        </p:nvSpPr>
        <p:spPr>
          <a:xfrm>
            <a:off x="0" y="342805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0" y="1554163"/>
            <a:ext cx="60960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0"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4651935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4" name="Slide Number Placeholder 5"/>
          <p:cNvSpPr>
            <a:spLocks noGrp="1"/>
          </p:cNvSpPr>
          <p:nvPr>
            <p:ph type="sldNum" sz="quarter" idx="4"/>
          </p:nvPr>
        </p:nvSpPr>
        <p:spPr>
          <a:xfrm>
            <a:off x="11837561" y="6484937"/>
            <a:ext cx="387743" cy="365125"/>
          </a:xfrm>
          <a:prstGeom prst="rect">
            <a:avLst/>
          </a:prstGeom>
        </p:spPr>
        <p:txBody>
          <a:bodyPr vert="horz" lIns="91440" tIns="45720" rIns="91440" bIns="45720" rtlCol="0" anchor="ctr"/>
          <a:lstStyle>
            <a:lvl1pPr algn="r">
              <a:defRPr sz="1100">
                <a:solidFill>
                  <a:schemeClr val="bg1"/>
                </a:solidFill>
              </a:defRPr>
            </a:lvl1pPr>
          </a:lstStyle>
          <a:p>
            <a:fld id="{5AE1514C-5E56-4738-A1FF-4B1CFD2A3E36}" type="slidenum">
              <a:rPr lang="en-US" smtClean="0"/>
              <a:pPr/>
              <a:t>‹#›</a:t>
            </a:fld>
            <a:endParaRPr lang="en-US"/>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9" name="Text Placeholder 6"/>
          <p:cNvSpPr>
            <a:spLocks noGrp="1"/>
          </p:cNvSpPr>
          <p:nvPr>
            <p:ph type="body" sz="quarter" idx="11"/>
          </p:nvPr>
        </p:nvSpPr>
        <p:spPr>
          <a:xfrm>
            <a:off x="0" y="3429000"/>
            <a:ext cx="6096000" cy="2594043"/>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spcAft>
                <a:spcPts val="600"/>
              </a:spcAft>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0" y="1554163"/>
            <a:ext cx="6096000" cy="548957"/>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2" name="Slide Number Placeholder 7"/>
          <p:cNvSpPr txBox="1">
            <a:spLocks/>
          </p:cNvSpPr>
          <p:nvPr userDrawn="1"/>
        </p:nvSpPr>
        <p:spPr>
          <a:xfrm>
            <a:off x="10343911" y="6498718"/>
            <a:ext cx="523406" cy="365125"/>
          </a:xfrm>
          <a:prstGeom prst="rect">
            <a:avLst/>
          </a:prstGeom>
        </p:spPr>
        <p:txBody>
          <a:bodyPr vert="horz" wrap="none" lIns="91440" tIns="45720" rIns="91440" bIns="45720" rtlCol="0" anchor="ctr"/>
          <a:lstStyle>
            <a:defPPr>
              <a:defRPr lang="en-US"/>
            </a:defPPr>
            <a:lvl1pPr marL="0" algn="r"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997E989-D798-4C62-8E93-3D2D613C2488}" type="slidenum">
              <a:rPr lang="en-US" smtClean="0">
                <a:solidFill>
                  <a:schemeClr val="bg1"/>
                </a:solidFill>
              </a:rPr>
              <a:pPr/>
              <a:t>‹#›</a:t>
            </a:fld>
            <a:endParaRPr lang="en-US">
              <a:solidFill>
                <a:schemeClr val="bg1"/>
              </a:solidFill>
            </a:endParaRPr>
          </a:p>
        </p:txBody>
      </p:sp>
    </p:spTree>
    <p:extLst>
      <p:ext uri="{BB962C8B-B14F-4D97-AF65-F5344CB8AC3E}">
        <p14:creationId xmlns:p14="http://schemas.microsoft.com/office/powerpoint/2010/main" val="4439579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2_50-50 Right Photo Layou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6129304" y="0"/>
            <a:ext cx="6062696" cy="6856100"/>
          </a:xfrm>
          <a:blipFill>
            <a:blip r:embed="rId2"/>
            <a:srcRect/>
            <a:stretch>
              <a:fillRect/>
            </a:stretch>
          </a:blipFill>
        </p:spPr>
        <p:txBody>
          <a:bodyPr tIns="548640" anchor="ctr" anchorCtr="0">
            <a:noAutofit/>
          </a:bodyPr>
          <a:lstStyle>
            <a:lvl1pPr marL="0" indent="0" algn="ctr">
              <a:buNone/>
              <a:defRPr sz="3600" b="1" cap="none" baseline="0">
                <a:solidFill>
                  <a:srgbClr val="FFC000"/>
                </a:soli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0" y="3429000"/>
            <a:ext cx="6129304"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3" name="Text Placeholder 2"/>
          <p:cNvSpPr>
            <a:spLocks noGrp="1"/>
          </p:cNvSpPr>
          <p:nvPr>
            <p:ph type="body" sz="quarter" idx="19"/>
          </p:nvPr>
        </p:nvSpPr>
        <p:spPr>
          <a:xfrm>
            <a:off x="0" y="1554163"/>
            <a:ext cx="6129304"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8882334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094443" y="3425619"/>
            <a:ext cx="6097555"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2"/>
          <p:cNvSpPr>
            <a:spLocks noGrp="1"/>
          </p:cNvSpPr>
          <p:nvPr>
            <p:ph type="body" sz="quarter" idx="19"/>
          </p:nvPr>
        </p:nvSpPr>
        <p:spPr>
          <a:xfrm>
            <a:off x="6094443" y="1554163"/>
            <a:ext cx="6097556" cy="535531"/>
          </a:xfrm>
        </p:spPr>
        <p:txBody>
          <a:bodyPr/>
          <a:lstStyle>
            <a:lvl1pPr algn="ctr">
              <a:defRPr sz="3600" b="0">
                <a:latin typeface="+mj-lt"/>
              </a:defRPr>
            </a:lvl1pPr>
            <a:lvl2pPr algn="ctr">
              <a:defRPr lang="en-US" sz="3200" b="0" kern="1200" dirty="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0"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798201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5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a:off x="0" y="0"/>
            <a:ext cx="6094444" cy="6856100"/>
          </a:xfrm>
          <a:blipFill>
            <a:blip r:embed="rId2"/>
            <a:srcRect/>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8" name="Text Placeholder 6"/>
          <p:cNvSpPr>
            <a:spLocks noGrp="1"/>
          </p:cNvSpPr>
          <p:nvPr>
            <p:ph type="body" sz="quarter" idx="11"/>
          </p:nvPr>
        </p:nvSpPr>
        <p:spPr>
          <a:xfrm>
            <a:off x="6180534" y="3429000"/>
            <a:ext cx="6011466"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2"/>
          <p:cNvSpPr>
            <a:spLocks noGrp="1"/>
          </p:cNvSpPr>
          <p:nvPr>
            <p:ph type="body" sz="quarter" idx="19"/>
          </p:nvPr>
        </p:nvSpPr>
        <p:spPr>
          <a:xfrm>
            <a:off x="6180534" y="1554163"/>
            <a:ext cx="5791200" cy="535531"/>
          </a:xfrm>
        </p:spPr>
        <p:txBody>
          <a:bodyPr/>
          <a:lstStyle>
            <a:lvl1pPr algn="ctr">
              <a:defRPr sz="3600" b="0">
                <a:latin typeface="+mj-lt"/>
              </a:defRPr>
            </a:lvl1pPr>
            <a:lvl2pPr algn="ctr">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0" indent="0" algn="ctr" defTabSz="914400" rtl="0" eaLnBrk="1" latinLnBrk="0" hangingPunct="1">
              <a:lnSpc>
                <a:spcPct val="90000"/>
              </a:lnSpc>
              <a:spcBef>
                <a:spcPts val="500"/>
              </a:spcBef>
              <a:buFont typeface="Arial" panose="020B0604020202020204" pitchFamily="34" charset="0"/>
              <a:buNone/>
            </a:pPr>
            <a:r>
              <a:rPr lang="en-US"/>
              <a:t>Edit Master text styles</a:t>
            </a:r>
          </a:p>
        </p:txBody>
      </p:sp>
      <p:sp>
        <p:nvSpPr>
          <p:cNvPr id="11" name="Content Placeholder 2"/>
          <p:cNvSpPr>
            <a:spLocks noGrp="1"/>
          </p:cNvSpPr>
          <p:nvPr>
            <p:ph idx="18" hasCustomPrompt="1"/>
          </p:nvPr>
        </p:nvSpPr>
        <p:spPr>
          <a:xfrm>
            <a:off x="77433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2"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41761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4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0"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138266" y="3457545"/>
            <a:ext cx="6053733"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solidFill>
                  <a:schemeClr val="tx2"/>
                </a:soli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9" hasCustomPrompt="1"/>
          </p:nvPr>
        </p:nvSpPr>
        <p:spPr>
          <a:xfrm>
            <a:off x="6138267"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50/50 photo layout</a:t>
            </a:r>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16288845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50-50 Left Photo Layout with text">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bwMode="ltGray">
          <a:xfrm flipH="1">
            <a:off x="-1"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
        <p:nvSpPr>
          <p:cNvPr id="7" name="Text Placeholder 6"/>
          <p:cNvSpPr>
            <a:spLocks noGrp="1"/>
          </p:cNvSpPr>
          <p:nvPr>
            <p:ph type="body" sz="quarter" idx="11"/>
          </p:nvPr>
        </p:nvSpPr>
        <p:spPr>
          <a:xfrm>
            <a:off x="6096000" y="2356398"/>
            <a:ext cx="6096000" cy="2145203"/>
          </a:xfrm>
        </p:spPr>
        <p:txBody>
          <a:bodyPr anchor="ctr" anchorCtr="0"/>
          <a:lstStyle>
            <a:lvl1pPr algn="ctr" defTabSz="914400" rtl="0" eaLnBrk="1" latinLnBrk="0" hangingPunct="1">
              <a:lnSpc>
                <a:spcPct val="90000"/>
              </a:lnSpc>
              <a:spcBef>
                <a:spcPts val="2400"/>
              </a:spcBef>
              <a:spcAft>
                <a:spcPts val="6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spcBef>
                <a:spcPts val="0"/>
              </a:spcBef>
              <a:spcAft>
                <a:spcPts val="600"/>
              </a:spcAft>
              <a:defRPr sz="2800"/>
            </a:lvl2pPr>
            <a:lvl3pPr algn="ctr">
              <a:spcBef>
                <a:spcPts val="0"/>
              </a:spcBef>
              <a:spcAft>
                <a:spcPts val="600"/>
              </a:spcAft>
              <a:defRPr lang="en-US" sz="2400" b="0" kern="1200" dirty="0">
                <a:solidFill>
                  <a:schemeClr val="tx1">
                    <a:lumMod val="85000"/>
                    <a:lumOff val="15000"/>
                  </a:schemeClr>
                </a:solidFill>
                <a:latin typeface="+mn-lt"/>
                <a:ea typeface="+mn-ea"/>
                <a:cs typeface="+mn-cs"/>
              </a:defRPr>
            </a:lvl3pPr>
            <a:lvl4pPr algn="ctr">
              <a:spcBef>
                <a:spcPts val="0"/>
              </a:spcBef>
              <a:spcAft>
                <a:spcPts val="600"/>
              </a:spcAft>
              <a:defRPr sz="2000" b="1"/>
            </a:lvl4pPr>
            <a:lvl5pPr algn="ctr">
              <a:spcBef>
                <a:spcPts val="0"/>
              </a:spcBef>
              <a:spcAft>
                <a:spcPts val="600"/>
              </a:spcAft>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806054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with number">
    <p:bg>
      <p:bgPr>
        <a:solidFill>
          <a:schemeClr val="tx2"/>
        </a:solidFill>
        <a:effectLst/>
      </p:bgPr>
    </p:bg>
    <p:spTree>
      <p:nvGrpSpPr>
        <p:cNvPr id="1" name=""/>
        <p:cNvGrpSpPr/>
        <p:nvPr/>
      </p:nvGrpSpPr>
      <p:grpSpPr>
        <a:xfrm>
          <a:off x="0" y="0"/>
          <a:ext cx="0" cy="0"/>
          <a:chOff x="0" y="0"/>
          <a:chExt cx="0" cy="0"/>
        </a:xfrm>
      </p:grpSpPr>
      <p:sp>
        <p:nvSpPr>
          <p:cNvPr id="19" name="Freeform: Shape 18"/>
          <p:cNvSpPr/>
          <p:nvPr userDrawn="1"/>
        </p:nvSpPr>
        <p:spPr>
          <a:xfrm>
            <a:off x="3803737" y="-65233"/>
            <a:ext cx="4584526" cy="2297766"/>
          </a:xfrm>
          <a:custGeom>
            <a:avLst/>
            <a:gdLst>
              <a:gd name="connsiteX0" fmla="*/ 278 w 4584526"/>
              <a:gd name="connsiteY0" fmla="*/ 0 h 2297766"/>
              <a:gd name="connsiteX1" fmla="*/ 4584248 w 4584526"/>
              <a:gd name="connsiteY1" fmla="*/ 0 h 2297766"/>
              <a:gd name="connsiteX2" fmla="*/ 4584526 w 4584526"/>
              <a:gd name="connsiteY2" fmla="*/ 5503 h 2297766"/>
              <a:gd name="connsiteX3" fmla="*/ 2292263 w 4584526"/>
              <a:gd name="connsiteY3" fmla="*/ 2297766 h 2297766"/>
              <a:gd name="connsiteX4" fmla="*/ 0 w 4584526"/>
              <a:gd name="connsiteY4" fmla="*/ 5503 h 2297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4526" h="2297766">
                <a:moveTo>
                  <a:pt x="278" y="0"/>
                </a:moveTo>
                <a:lnTo>
                  <a:pt x="4584248" y="0"/>
                </a:lnTo>
                <a:lnTo>
                  <a:pt x="4584526" y="5503"/>
                </a:lnTo>
                <a:cubicBezTo>
                  <a:pt x="4584526" y="1271485"/>
                  <a:pt x="3558245" y="2297766"/>
                  <a:pt x="2292263" y="2297766"/>
                </a:cubicBezTo>
                <a:cubicBezTo>
                  <a:pt x="1026281" y="2297766"/>
                  <a:pt x="0" y="1271485"/>
                  <a:pt x="0" y="5503"/>
                </a:cubicBezTo>
                <a:close/>
              </a:path>
            </a:pathLst>
          </a:custGeom>
          <a:solidFill>
            <a:srgbClr val="000000"/>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Segoe UI"/>
              <a:ea typeface="+mn-ea"/>
              <a:cs typeface="+mn-cs"/>
            </a:endParaRPr>
          </a:p>
        </p:txBody>
      </p:sp>
      <p:sp>
        <p:nvSpPr>
          <p:cNvPr id="17" name="Footer Placeholder 4"/>
          <p:cNvSpPr txBox="1">
            <a:spLocks/>
          </p:cNvSpPr>
          <p:nvPr userDrawn="1"/>
        </p:nvSpPr>
        <p:spPr>
          <a:xfrm>
            <a:off x="4038600" y="6356350"/>
            <a:ext cx="4114800" cy="365125"/>
          </a:xfrm>
          <a:prstGeom prst="rect">
            <a:avLst/>
          </a:prstGeom>
        </p:spPr>
        <p:txBody>
          <a:bodyPr/>
          <a:lstStyle>
            <a:defPPr>
              <a:defRPr lang="en-US"/>
            </a:defPPr>
            <a:lvl1pPr marL="0" algn="l" defTabSz="914400" rtl="0" eaLnBrk="1" latinLnBrk="0" hangingPunct="1">
              <a:defRPr sz="11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srgbClr val="FFFFFF"/>
              </a:solidFill>
              <a:effectLst/>
              <a:uLnTx/>
              <a:uFillTx/>
              <a:latin typeface="Segoe UI"/>
              <a:ea typeface="+mn-ea"/>
              <a:cs typeface="+mn-cs"/>
            </a:endParaRPr>
          </a:p>
        </p:txBody>
      </p:sp>
      <p:sp>
        <p:nvSpPr>
          <p:cNvPr id="3" name="Title 2"/>
          <p:cNvSpPr>
            <a:spLocks noGrp="1"/>
          </p:cNvSpPr>
          <p:nvPr>
            <p:ph type="title" hasCustomPrompt="1"/>
          </p:nvPr>
        </p:nvSpPr>
        <p:spPr>
          <a:xfrm>
            <a:off x="302995" y="3383280"/>
            <a:ext cx="11660405" cy="625641"/>
          </a:xfrm>
          <a:prstGeom prst="rect">
            <a:avLst/>
          </a:prstGeom>
        </p:spPr>
        <p:txBody>
          <a:bodyPr vert="horz" lIns="457200" tIns="45720" rIns="457200" bIns="45720" rtlCol="0" anchor="b">
            <a:noAutofit/>
          </a:bodyPr>
          <a:lstStyle>
            <a:lvl1pPr algn="ctr" defTabSz="914400" rtl="0" eaLnBrk="1" latinLnBrk="0" hangingPunct="1">
              <a:lnSpc>
                <a:spcPct val="90000"/>
              </a:lnSpc>
              <a:spcBef>
                <a:spcPct val="0"/>
              </a:spcBef>
              <a:buNone/>
              <a:defRPr lang="en-US" sz="4800" b="1" i="0" kern="1200" spc="40" baseline="0" dirty="0">
                <a:gradFill>
                  <a:gsLst>
                    <a:gs pos="0">
                      <a:schemeClr val="accent1">
                        <a:lumMod val="5000"/>
                        <a:lumOff val="95000"/>
                      </a:schemeClr>
                    </a:gs>
                    <a:gs pos="100000">
                      <a:schemeClr val="bg1"/>
                    </a:gs>
                  </a:gsLst>
                  <a:lin ang="5400000" scaled="1"/>
                </a:gradFill>
                <a:latin typeface="+mn-lt"/>
                <a:ea typeface="+mn-ea"/>
                <a:cs typeface="Segoe UI Semilight" panose="020B0402040204020203" pitchFamily="34" charset="0"/>
              </a:defRPr>
            </a:lvl1pPr>
          </a:lstStyle>
          <a:p>
            <a:pPr marL="0" marR="0" lvl="0" indent="0" fontAlgn="auto">
              <a:spcAft>
                <a:spcPts val="0"/>
              </a:spcAft>
              <a:buClrTx/>
              <a:buSzTx/>
              <a:buFontTx/>
              <a:tabLst/>
            </a:pPr>
            <a:r>
              <a:rPr lang="en-US" dirty="0"/>
              <a:t>CLICK TO EDIT MASTER TITLE STYLE</a:t>
            </a:r>
          </a:p>
        </p:txBody>
      </p:sp>
      <p:sp>
        <p:nvSpPr>
          <p:cNvPr id="22" name="Text Placeholder 3"/>
          <p:cNvSpPr>
            <a:spLocks noGrp="1"/>
          </p:cNvSpPr>
          <p:nvPr>
            <p:ph type="body" sz="quarter" idx="10" hasCustomPrompt="1"/>
          </p:nvPr>
        </p:nvSpPr>
        <p:spPr>
          <a:xfrm>
            <a:off x="3923323" y="186061"/>
            <a:ext cx="4376615" cy="627351"/>
          </a:xfrm>
        </p:spPr>
        <p:txBody>
          <a:bodyPr/>
          <a:lstStyle>
            <a:lvl1pPr algn="ctr">
              <a:defRPr sz="2000">
                <a:solidFill>
                  <a:schemeClr val="bg1"/>
                </a:solidFill>
              </a:defRPr>
            </a:lvl1pPr>
            <a:lvl2pPr algn="ctr">
              <a:defRPr sz="1400">
                <a:solidFill>
                  <a:schemeClr val="bg1"/>
                </a:solidFill>
              </a:defRPr>
            </a:lvl2pPr>
            <a:lvl3pPr algn="ctr">
              <a:defRPr>
                <a:solidFill>
                  <a:schemeClr val="bg1"/>
                </a:solidFill>
              </a:defRPr>
            </a:lvl3pPr>
            <a:lvl4pPr algn="ctr">
              <a:defRPr>
                <a:solidFill>
                  <a:schemeClr val="bg1"/>
                </a:solidFill>
              </a:defRPr>
            </a:lvl4pPr>
            <a:lvl5pPr>
              <a:defRPr>
                <a:solidFill>
                  <a:schemeClr val="bg1"/>
                </a:solidFill>
              </a:defRPr>
            </a:lvl5pPr>
          </a:lstStyle>
          <a:p>
            <a:pPr lvl="0"/>
            <a:r>
              <a:rPr lang="en-US" dirty="0"/>
              <a:t>Add Your Section Title Here</a:t>
            </a:r>
          </a:p>
          <a:p>
            <a:pPr lvl="1"/>
            <a:r>
              <a:rPr lang="en-US" dirty="0"/>
              <a:t>1</a:t>
            </a:r>
          </a:p>
        </p:txBody>
      </p:sp>
      <p:sp>
        <p:nvSpPr>
          <p:cNvPr id="23" name="Text Placeholder 3"/>
          <p:cNvSpPr>
            <a:spLocks noGrp="1"/>
          </p:cNvSpPr>
          <p:nvPr>
            <p:ph type="body" sz="quarter" idx="11" hasCustomPrompt="1"/>
          </p:nvPr>
        </p:nvSpPr>
        <p:spPr>
          <a:xfrm>
            <a:off x="304801" y="4206240"/>
            <a:ext cx="11658600" cy="424732"/>
          </a:xfrm>
        </p:spPr>
        <p:txBody>
          <a:bodyPr lIns="457200" rIns="457200"/>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kumimoji="0" lang="en-US" sz="2400" b="0" i="0" u="none" strike="noStrike" kern="1200" cap="none" spc="0" normalizeH="0" baseline="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a:ln>
                  <a:noFill/>
                </a:ln>
                <a:solidFill>
                  <a:srgbClr val="FFFFFF">
                    <a:lumMod val="85000"/>
                    <a:lumOff val="15000"/>
                  </a:srgbClr>
                </a:solidFill>
                <a:effectLst/>
                <a:uLnTx/>
                <a:uFillTx/>
                <a:latin typeface="Segoe UI Semilight" panose="020B0402040204020203" pitchFamily="34" charset="0"/>
                <a:ea typeface="+mn-ea"/>
                <a:cs typeface="Segoe UI Semilight" panose="020B0402040204020203" pitchFamily="34" charset="0"/>
              </a:rPr>
              <a:t>Add a short summary sentence here about title/statement above</a:t>
            </a:r>
          </a:p>
        </p:txBody>
      </p:sp>
      <p:sp>
        <p:nvSpPr>
          <p:cNvPr id="6" name="Text Placeholder 5"/>
          <p:cNvSpPr>
            <a:spLocks noGrp="1"/>
          </p:cNvSpPr>
          <p:nvPr>
            <p:ph type="body" sz="quarter" idx="12" hasCustomPrompt="1"/>
          </p:nvPr>
        </p:nvSpPr>
        <p:spPr>
          <a:xfrm>
            <a:off x="5737094" y="1007413"/>
            <a:ext cx="792205" cy="1200329"/>
          </a:xfrm>
        </p:spPr>
        <p:txBody>
          <a:bodyPr wrap="none" anchor="ctr"/>
          <a:lstStyle>
            <a:lvl1pPr algn="ctr">
              <a:defRPr kumimoji="0" lang="en-US" sz="8000" b="1" i="0" u="none" strike="noStrike" kern="1200" cap="none" spc="0" normalizeH="0" baseline="0" dirty="0">
                <a:ln>
                  <a:noFill/>
                </a:ln>
                <a:solidFill>
                  <a:schemeClr val="accent4"/>
                </a:solidFill>
                <a:effectLst/>
                <a:uLnTx/>
                <a:uFillTx/>
                <a:latin typeface="Segoe UI" panose="020B0502040204020203" pitchFamily="34" charset="0"/>
                <a:ea typeface="+mn-ea"/>
                <a:cs typeface="Segoe UI" panose="020B0502040204020203" pitchFamily="34" charset="0"/>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t>
            </a:r>
          </a:p>
        </p:txBody>
      </p:sp>
    </p:spTree>
    <p:extLst>
      <p:ext uri="{BB962C8B-B14F-4D97-AF65-F5344CB8AC3E}">
        <p14:creationId xmlns:p14="http://schemas.microsoft.com/office/powerpoint/2010/main" val="26418748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3_50-50 Left Photo Layout with text">
    <p:spTree>
      <p:nvGrpSpPr>
        <p:cNvPr id="1" name=""/>
        <p:cNvGrpSpPr/>
        <p:nvPr/>
      </p:nvGrpSpPr>
      <p:grpSpPr>
        <a:xfrm>
          <a:off x="0" y="0"/>
          <a:ext cx="0" cy="0"/>
          <a:chOff x="0" y="0"/>
          <a:chExt cx="0" cy="0"/>
        </a:xfrm>
      </p:grpSpPr>
      <p:sp>
        <p:nvSpPr>
          <p:cNvPr id="10" name="Picture Placeholder 9"/>
          <p:cNvSpPr>
            <a:spLocks noGrp="1"/>
          </p:cNvSpPr>
          <p:nvPr>
            <p:ph type="pic" sz="quarter" idx="12" hasCustomPrompt="1"/>
          </p:nvPr>
        </p:nvSpPr>
        <p:spPr>
          <a:xfrm>
            <a:off x="0" y="0"/>
            <a:ext cx="12190413" cy="6858000"/>
          </a:xfrm>
          <a:blipFill>
            <a:blip r:embed="rId2"/>
            <a:stretch>
              <a:fillRect/>
            </a:stretch>
          </a:blipFill>
        </p:spPr>
        <p:txBody>
          <a:bodyPr anchor="ctr" anchorCtr="0">
            <a:noAutofit/>
          </a:bodyPr>
          <a:lstStyle>
            <a:lvl1pPr algn="r">
              <a:defRPr baseline="0"/>
            </a:lvl1pPr>
          </a:lstStyle>
          <a:p>
            <a:r>
              <a:rPr lang="en-US" dirty="0"/>
              <a:t>Full Bleed Picture</a:t>
            </a:r>
          </a:p>
        </p:txBody>
      </p:sp>
      <p:sp>
        <p:nvSpPr>
          <p:cNvPr id="7" name="Content Placeholder 2"/>
          <p:cNvSpPr>
            <a:spLocks noGrp="1"/>
          </p:cNvSpPr>
          <p:nvPr>
            <p:ph idx="18" hasCustomPrompt="1"/>
          </p:nvPr>
        </p:nvSpPr>
        <p:spPr>
          <a:xfrm>
            <a:off x="1875949" y="419100"/>
            <a:ext cx="2377440" cy="840230"/>
          </a:xfrm>
        </p:spPr>
        <p:txBody>
          <a:bodyPr lIns="146304" rIns="146304"/>
          <a:lstStyle>
            <a:lvl1pPr marL="0" algn="ctr" defTabSz="914400" rtl="0" eaLnBrk="1" latinLnBrk="0" hangingPunct="1">
              <a:defRPr lang="en-US" sz="5400" kern="1200" dirty="0">
                <a:solidFill>
                  <a:schemeClr val="accent4"/>
                </a:solidFill>
                <a:latin typeface="Segoe UI Black" panose="020B0A02040204020203" pitchFamily="34" charset="0"/>
                <a:ea typeface="Segoe UI Black" panose="020B0A02040204020203" pitchFamily="34" charset="0"/>
                <a:cs typeface="Segoe UI Black" panose="020B0A02040204020203" pitchFamily="34" charset="0"/>
              </a:defRPr>
            </a:lvl1pPr>
            <a:lvl2pPr algn="ctr">
              <a:defRPr sz="2200">
                <a:solidFill>
                  <a:schemeClr val="tx1">
                    <a:lumMod val="75000"/>
                    <a:lumOff val="25000"/>
                  </a:schemeClr>
                </a:solidFill>
                <a:latin typeface="Segoe UI Semilight" panose="020B0402040204020203" pitchFamily="34" charset="0"/>
                <a:cs typeface="Segoe UI Semilight" panose="020B0402040204020203" pitchFamily="34" charset="0"/>
              </a:defRPr>
            </a:lvl2pPr>
            <a:lvl3pPr algn="ctr">
              <a:defRPr sz="1800"/>
            </a:lvl3pPr>
            <a:lvl4pPr algn="ctr">
              <a:defRPr sz="1800">
                <a:latin typeface="+mn-lt"/>
              </a:defRPr>
            </a:lvl4pPr>
            <a:lvl5pPr algn="ctr">
              <a:defRPr sz="1600">
                <a:latin typeface="+mn-lt"/>
              </a:defRPr>
            </a:lvl5pPr>
          </a:lstStyle>
          <a:p>
            <a:pPr lvl="0"/>
            <a:r>
              <a:rPr lang="en-US" dirty="0"/>
              <a:t>#</a:t>
            </a:r>
          </a:p>
        </p:txBody>
      </p:sp>
      <p:sp>
        <p:nvSpPr>
          <p:cNvPr id="11" name="Text Placeholder 6"/>
          <p:cNvSpPr>
            <a:spLocks noGrp="1"/>
          </p:cNvSpPr>
          <p:nvPr>
            <p:ph type="body" sz="quarter" idx="11"/>
          </p:nvPr>
        </p:nvSpPr>
        <p:spPr>
          <a:xfrm>
            <a:off x="304800" y="3429000"/>
            <a:ext cx="5960269" cy="2754087"/>
          </a:xfrm>
        </p:spPr>
        <p:txBody>
          <a:bodyPr anchor="t" anchorCtr="0"/>
          <a:lstStyle>
            <a:lvl1pPr algn="ctr" defTabSz="914400" rtl="0" eaLnBrk="1" latinLnBrk="0" hangingPunct="1">
              <a:lnSpc>
                <a:spcPct val="90000"/>
              </a:lnSpc>
              <a:spcBef>
                <a:spcPct val="0"/>
              </a:spcBef>
              <a:spcAft>
                <a:spcPts val="3000"/>
              </a:spcAft>
              <a:buNone/>
              <a:defRPr lang="en-US" sz="3600" b="0" i="0" kern="1200" spc="0" baseline="0" dirty="0">
                <a:gradFill>
                  <a:gsLst>
                    <a:gs pos="0">
                      <a:schemeClr val="tx2"/>
                    </a:gs>
                    <a:gs pos="100000">
                      <a:schemeClr val="tx2"/>
                    </a:gs>
                  </a:gsLst>
                  <a:lin ang="5400000" scaled="1"/>
                </a:gradFill>
                <a:latin typeface="Segoe UI Semibold" panose="020B0702040204020203" pitchFamily="34" charset="0"/>
                <a:ea typeface="+mn-ea"/>
                <a:cs typeface="Segoe UI Semibold" panose="020B0702040204020203" pitchFamily="34" charset="0"/>
              </a:defRPr>
            </a:lvl1pPr>
            <a:lvl2pPr algn="ctr">
              <a:defRPr sz="2800"/>
            </a:lvl2pPr>
            <a:lvl3pPr algn="ctr">
              <a:defRPr lang="en-US" sz="2400" b="0" kern="1200" dirty="0">
                <a:solidFill>
                  <a:schemeClr val="tx1">
                    <a:lumMod val="85000"/>
                    <a:lumOff val="15000"/>
                  </a:schemeClr>
                </a:solidFill>
                <a:latin typeface="+mn-lt"/>
                <a:ea typeface="+mn-ea"/>
                <a:cs typeface="+mn-cs"/>
              </a:defRPr>
            </a:lvl3pPr>
            <a:lvl4pPr algn="ctr">
              <a:defRPr sz="2000" b="1"/>
            </a:lvl4pPr>
            <a:lvl5pPr algn="ctr">
              <a:defRPr sz="18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2"/>
          <p:cNvSpPr>
            <a:spLocks noGrp="1"/>
          </p:cNvSpPr>
          <p:nvPr>
            <p:ph type="body" sz="quarter" idx="19" hasCustomPrompt="1"/>
          </p:nvPr>
        </p:nvSpPr>
        <p:spPr>
          <a:xfrm>
            <a:off x="304800" y="1554164"/>
            <a:ext cx="5875734" cy="535531"/>
          </a:xfrm>
        </p:spPr>
        <p:txBody>
          <a:bodyPr/>
          <a:lstStyle>
            <a:lvl1pPr algn="ctr">
              <a:defRPr sz="3600" b="0">
                <a:latin typeface="+mj-lt"/>
              </a:defRPr>
            </a:lvl1pPr>
            <a:lvl2pPr marL="0" indent="0" algn="ctr" defTabSz="914400" rtl="0" eaLnBrk="1" latinLnBrk="0" hangingPunct="1">
              <a:lnSpc>
                <a:spcPct val="90000"/>
              </a:lnSpc>
              <a:spcBef>
                <a:spcPts val="500"/>
              </a:spcBef>
              <a:buFont typeface="Arial" panose="020B0604020202020204" pitchFamily="34" charset="0"/>
              <a:buNone/>
              <a:defRPr lang="en-US" sz="3200" b="0" kern="1200" dirty="0" smtClean="0">
                <a:solidFill>
                  <a:schemeClr val="tx1">
                    <a:lumMod val="65000"/>
                    <a:lumOff val="35000"/>
                  </a:schemeClr>
                </a:solidFill>
                <a:latin typeface="+mj-lt"/>
                <a:ea typeface="+mn-ea"/>
                <a:cs typeface="+mn-cs"/>
              </a:defRPr>
            </a:lvl2pPr>
            <a:lvl3pPr algn="ctr">
              <a:defRPr/>
            </a:lvl3pPr>
            <a:lvl4pPr algn="ctr">
              <a:defRPr/>
            </a:lvl4pPr>
            <a:lvl5pPr algn="ctr">
              <a:defRPr/>
            </a:lvl5pPr>
          </a:lstStyle>
          <a:p>
            <a:pPr marL="0" lvl="1" indent="0" algn="ctr" defTabSz="914400" rtl="0" eaLnBrk="1" latinLnBrk="0" hangingPunct="1">
              <a:lnSpc>
                <a:spcPct val="90000"/>
              </a:lnSpc>
              <a:spcBef>
                <a:spcPts val="500"/>
              </a:spcBef>
              <a:buFont typeface="Arial" panose="020B0604020202020204" pitchFamily="34" charset="0"/>
              <a:buNone/>
            </a:pPr>
            <a:r>
              <a:rPr lang="en-US" dirty="0"/>
              <a:t>Headline</a:t>
            </a:r>
          </a:p>
        </p:txBody>
      </p:sp>
      <p:sp>
        <p:nvSpPr>
          <p:cNvPr id="13"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7891402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3137" kern="1200" spc="0" baseline="0" dirty="0">
                <a:gradFill>
                  <a:gsLst>
                    <a:gs pos="1250">
                      <a:schemeClr val="tx2"/>
                    </a:gs>
                    <a:gs pos="99000">
                      <a:schemeClr val="tx2"/>
                    </a:gs>
                  </a:gsLst>
                  <a:lin ang="5400000" scaled="0"/>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1">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p>
        </p:txBody>
      </p:sp>
      <p:sp>
        <p:nvSpPr>
          <p:cNvPr id="2" name="Title 1"/>
          <p:cNvSpPr>
            <a:spLocks noGrp="1"/>
          </p:cNvSpPr>
          <p:nvPr>
            <p:ph type="title"/>
          </p:nvPr>
        </p:nvSpPr>
        <p:spPr/>
        <p:txBody>
          <a:bodyPr/>
          <a:lstStyle/>
          <a:p>
            <a:r>
              <a:rPr lang="en-US"/>
              <a:t>Click to edit Master title style</a:t>
            </a:r>
            <a:endParaRPr lang="en-US" dirty="0"/>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66919812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2"/>
      </p:bgRef>
    </p:bg>
    <p:spTree>
      <p:nvGrpSpPr>
        <p:cNvPr id="1" name=""/>
        <p:cNvGrpSpPr/>
        <p:nvPr/>
      </p:nvGrpSpPr>
      <p:grpSpPr>
        <a:xfrm>
          <a:off x="0" y="0"/>
          <a:ext cx="0" cy="0"/>
          <a:chOff x="0" y="0"/>
          <a:chExt cx="0" cy="0"/>
        </a:xfrm>
      </p:grpSpPr>
      <p:sp>
        <p:nvSpPr>
          <p:cNvPr id="7" name="Picture Placeholder 6"/>
          <p:cNvSpPr>
            <a:spLocks noGrp="1" noChangeAspect="1"/>
          </p:cNvSpPr>
          <p:nvPr>
            <p:ph type="pic" sz="quarter" idx="14"/>
          </p:nvPr>
        </p:nvSpPr>
        <p:spPr>
          <a:xfrm>
            <a:off x="0" y="0"/>
            <a:ext cx="12192000" cy="6858000"/>
          </a:xfrm>
        </p:spPr>
        <p:txBody>
          <a:bodyPr lIns="91440">
            <a:noAutofit/>
          </a:bodyPr>
          <a:lstStyle>
            <a:lvl1pPr algn="ctr">
              <a:defRPr/>
            </a:lvl1pPr>
          </a:lstStyle>
          <a:p>
            <a:r>
              <a:rPr lang="en-US" baseline="0"/>
              <a:t>Click icon to add picture</a:t>
            </a:r>
            <a:endParaRPr lang="en-US" dirty="0"/>
          </a:p>
        </p:txBody>
      </p:sp>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2" name="Title 1"/>
          <p:cNvSpPr>
            <a:spLocks noGrp="1"/>
          </p:cNvSpPr>
          <p:nvPr>
            <p:ph type="title" hasCustomPrompt="1"/>
          </p:nvPr>
        </p:nvSpPr>
        <p:spPr>
          <a:xfrm>
            <a:off x="966652" y="2567613"/>
            <a:ext cx="8804365" cy="1403495"/>
          </a:xfrm>
          <a:prstGeom prst="rect">
            <a:avLst/>
          </a:prstGeom>
        </p:spPr>
        <p:txBody>
          <a:bodyPr/>
          <a:lstStyle>
            <a:lvl1pPr algn="l">
              <a:defRPr lang="en-US" sz="8800" b="1" i="0" kern="1200" spc="100" dirty="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stStyle>
          <a:p>
            <a:r>
              <a:rPr lang="en-US" dirty="0"/>
              <a:t>CLICK TO EDIT</a:t>
            </a:r>
          </a:p>
        </p:txBody>
      </p:sp>
      <p:sp>
        <p:nvSpPr>
          <p:cNvPr id="5" name="Text Placeholder 4"/>
          <p:cNvSpPr>
            <a:spLocks noGrp="1"/>
          </p:cNvSpPr>
          <p:nvPr>
            <p:ph type="body" sz="quarter" idx="13" hasCustomPrompt="1"/>
          </p:nvPr>
        </p:nvSpPr>
        <p:spPr>
          <a:xfrm>
            <a:off x="1581150" y="3971108"/>
            <a:ext cx="9461500" cy="757130"/>
          </a:xfrm>
        </p:spPr>
        <p:txBody>
          <a:bodyPr/>
          <a:lstStyle>
            <a:lvl1pPr algn="l">
              <a:defRPr lang="en-US" sz="4800" b="1" i="0" kern="1200" spc="300" dirty="0" smtClean="0">
                <a:gradFill>
                  <a:gsLst>
                    <a:gs pos="0">
                      <a:schemeClr val="accent1">
                        <a:lumMod val="5000"/>
                        <a:lumOff val="95000"/>
                      </a:schemeClr>
                    </a:gs>
                    <a:gs pos="100000">
                      <a:srgbClr val="FFFFFF"/>
                    </a:gs>
                  </a:gsLst>
                  <a:lin ang="5400000" scaled="1"/>
                </a:gradFill>
                <a:latin typeface="+mn-lt"/>
                <a:ea typeface="+mn-ea"/>
                <a:cs typeface="Segoe UI Semilight" panose="020B0402040204020203" pitchFamily="34" charset="0"/>
              </a:defRPr>
            </a:lvl1pPr>
            <a:lvl2pPr algn="l">
              <a:defRPr/>
            </a:lvl2pPr>
            <a:lvl3pPr algn="l">
              <a:defRPr/>
            </a:lvl3pPr>
            <a:lvl4pPr algn="l">
              <a:defRPr/>
            </a:lvl4pPr>
            <a:lvl5pPr algn="l">
              <a:defRPr/>
            </a:lvl5pPr>
          </a:lstStyle>
          <a:p>
            <a:pPr lvl="0"/>
            <a:r>
              <a:rPr lang="en-US" dirty="0"/>
              <a:t>EDIT MASTER TEXT</a:t>
            </a:r>
          </a:p>
        </p:txBody>
      </p:sp>
    </p:spTree>
    <p:extLst>
      <p:ext uri="{BB962C8B-B14F-4D97-AF65-F5344CB8AC3E}">
        <p14:creationId xmlns:p14="http://schemas.microsoft.com/office/powerpoint/2010/main" val="4073567290"/>
      </p:ext>
    </p:extLst>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Blank with Pictur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3" name="Picture Placeholder 2"/>
          <p:cNvSpPr>
            <a:spLocks noGrp="1" noChangeAspect="1"/>
          </p:cNvSpPr>
          <p:nvPr>
            <p:ph type="pic" sz="quarter" idx="13"/>
          </p:nvPr>
        </p:nvSpPr>
        <p:spPr>
          <a:xfrm>
            <a:off x="0" y="0"/>
            <a:ext cx="12066954" cy="6858000"/>
          </a:xfrm>
        </p:spPr>
        <p:txBody>
          <a:bodyPr anchor="ctr">
            <a:noAutofit/>
          </a:bodyPr>
          <a:lstStyle>
            <a:lvl1pPr algn="ctr">
              <a:defRPr>
                <a:solidFill>
                  <a:schemeClr val="tx2"/>
                </a:solidFill>
              </a:defRPr>
            </a:lvl1pPr>
          </a:lstStyle>
          <a:p>
            <a:r>
              <a:rPr lang="en-US"/>
              <a:t>Click icon to add picture</a:t>
            </a:r>
            <a:endParaRPr lang="en-US" dirty="0"/>
          </a:p>
        </p:txBody>
      </p:sp>
    </p:spTree>
    <p:extLst>
      <p:ext uri="{BB962C8B-B14F-4D97-AF65-F5344CB8AC3E}">
        <p14:creationId xmlns:p14="http://schemas.microsoft.com/office/powerpoint/2010/main" val="15583958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Tree>
    <p:extLst>
      <p:ext uri="{BB962C8B-B14F-4D97-AF65-F5344CB8AC3E}">
        <p14:creationId xmlns:p14="http://schemas.microsoft.com/office/powerpoint/2010/main" val="38936482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steps">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14BDA58-9C93-4222-A4EC-4BEB46CE061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175"/>
            <a:ext cx="12192000" cy="6851649"/>
          </a:xfrm>
          <a:prstGeom prst="rect">
            <a:avLst/>
          </a:prstGeom>
        </p:spPr>
      </p:pic>
      <p:sp>
        <p:nvSpPr>
          <p:cNvPr id="4" name="Slide Number Placeholder 3"/>
          <p:cNvSpPr>
            <a:spLocks noGrp="1"/>
          </p:cNvSpPr>
          <p:nvPr>
            <p:ph type="sldNum" sz="quarter" idx="12"/>
          </p:nvPr>
        </p:nvSpPr>
        <p:spPr>
          <a:xfrm>
            <a:off x="11747687" y="6465381"/>
            <a:ext cx="431425" cy="365125"/>
          </a:xfrm>
          <a:prstGeom prst="rect">
            <a:avLst/>
          </a:prstGeom>
        </p:spPr>
        <p:txBody>
          <a:bodyPr/>
          <a:lstStyle/>
          <a:p>
            <a:fld id="{5AE1514C-5E56-4738-A1FF-4B1CFD2A3E36}" type="slidenum">
              <a:rPr lang="en-US" smtClean="0"/>
              <a:t>‹#›</a:t>
            </a:fld>
            <a:endParaRPr lang="en-US"/>
          </a:p>
        </p:txBody>
      </p:sp>
      <p:sp>
        <p:nvSpPr>
          <p:cNvPr id="6" name="TextBox 5">
            <a:hlinkClick r:id="rId3"/>
            <a:extLst>
              <a:ext uri="{FF2B5EF4-FFF2-40B4-BE49-F238E27FC236}">
                <a16:creationId xmlns:a16="http://schemas.microsoft.com/office/drawing/2014/main" id="{FC5E276D-531E-45A9-B450-EFEC62CDC8DF}"/>
              </a:ext>
            </a:extLst>
          </p:cNvPr>
          <p:cNvSpPr txBox="1"/>
          <p:nvPr userDrawn="1"/>
        </p:nvSpPr>
        <p:spPr>
          <a:xfrm>
            <a:off x="4961284" y="93791"/>
            <a:ext cx="2269433" cy="316517"/>
          </a:xfrm>
          <a:prstGeom prst="roundRect">
            <a:avLst>
              <a:gd name="adj" fmla="val 50000"/>
            </a:avLst>
          </a:prstGeom>
          <a:solidFill>
            <a:schemeClr val="accent4"/>
          </a:solidFill>
        </p:spPr>
        <p:txBody>
          <a:bodyPr wrap="square" lIns="0" rIns="0" rtlCol="0"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chemeClr val="tx1"/>
                </a:solidFill>
                <a:effectLst/>
                <a:uLnTx/>
                <a:uFillTx/>
              </a:rPr>
              <a:t>Neal Creative  | click &amp; </a:t>
            </a:r>
            <a:r>
              <a:rPr kumimoji="0" lang="en-US" sz="1050" b="1" i="0" u="none" strike="noStrike" kern="0" cap="none" spc="0" normalizeH="0" baseline="0" noProof="0" dirty="0">
                <a:ln>
                  <a:noFill/>
                </a:ln>
                <a:solidFill>
                  <a:schemeClr val="tx1"/>
                </a:solidFill>
                <a:effectLst/>
                <a:uLnTx/>
                <a:uFillTx/>
              </a:rPr>
              <a:t>Learn more</a:t>
            </a:r>
          </a:p>
        </p:txBody>
      </p:sp>
      <p:sp>
        <p:nvSpPr>
          <p:cNvPr id="7" name="TextBox 6">
            <a:hlinkClick r:id="rId4"/>
            <a:extLst/>
          </p:cNvPr>
          <p:cNvSpPr txBox="1"/>
          <p:nvPr userDrawn="1"/>
        </p:nvSpPr>
        <p:spPr>
          <a:xfrm>
            <a:off x="0" y="6548363"/>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chemeClr val="tx1"/>
                </a:solidFill>
              </a:rPr>
              <a:t>Neal Creative </a:t>
            </a:r>
            <a:r>
              <a:rPr lang="en-US" sz="900" kern="1200" dirty="0">
                <a:solidFill>
                  <a:schemeClr val="tx1"/>
                </a:solidFill>
                <a:latin typeface="+mn-lt"/>
                <a:ea typeface="+mn-ea"/>
                <a:cs typeface="+mn-cs"/>
              </a:rPr>
              <a:t>©</a:t>
            </a:r>
            <a:r>
              <a:rPr lang="en-US" sz="1000" baseline="0" dirty="0">
                <a:solidFill>
                  <a:schemeClr val="tx1"/>
                </a:solidFill>
              </a:rPr>
              <a:t> </a:t>
            </a:r>
            <a:endParaRPr lang="en-US" sz="1000" b="1" dirty="0">
              <a:solidFill>
                <a:schemeClr val="tx1"/>
              </a:solidFill>
            </a:endParaRPr>
          </a:p>
        </p:txBody>
      </p:sp>
      <p:grpSp>
        <p:nvGrpSpPr>
          <p:cNvPr id="8" name="Group 7">
            <a:extLst>
              <a:ext uri="{FF2B5EF4-FFF2-40B4-BE49-F238E27FC236}">
                <a16:creationId xmlns:a16="http://schemas.microsoft.com/office/drawing/2014/main" id="{EF273A61-5610-4355-89F3-7C90515BFCC9}"/>
              </a:ext>
            </a:extLst>
          </p:cNvPr>
          <p:cNvGrpSpPr/>
          <p:nvPr userDrawn="1"/>
        </p:nvGrpSpPr>
        <p:grpSpPr>
          <a:xfrm>
            <a:off x="5976075" y="3634505"/>
            <a:ext cx="1700633" cy="1798732"/>
            <a:chOff x="5976075" y="3634505"/>
            <a:chExt cx="1700633" cy="1798732"/>
          </a:xfrm>
        </p:grpSpPr>
        <p:pic>
          <p:nvPicPr>
            <p:cNvPr id="9" name="Picture 8">
              <a:extLst>
                <a:ext uri="{FF2B5EF4-FFF2-40B4-BE49-F238E27FC236}">
                  <a16:creationId xmlns:a16="http://schemas.microsoft.com/office/drawing/2014/main" id="{6A49345F-7A53-4131-8BB4-087032A6CCD0}"/>
                </a:ext>
              </a:extLst>
            </p:cNvPr>
            <p:cNvPicPr>
              <a:picLocks noChangeAspect="1"/>
            </p:cNvPicPr>
            <p:nvPr/>
          </p:nvPicPr>
          <p:blipFill rotWithShape="1">
            <a:blip r:embed="rId5" cstate="screen">
              <a:extLst>
                <a:ext uri="{28A0092B-C50C-407E-A947-70E740481C1C}">
                  <a14:useLocalDpi xmlns:a14="http://schemas.microsoft.com/office/drawing/2010/main" val="0"/>
                </a:ext>
              </a:extLst>
            </a:blip>
            <a:srcRect/>
            <a:stretch/>
          </p:blipFill>
          <p:spPr>
            <a:xfrm>
              <a:off x="6061135" y="4142336"/>
              <a:ext cx="860601" cy="1290901"/>
            </a:xfrm>
            <a:prstGeom prst="rect">
              <a:avLst/>
            </a:prstGeom>
          </p:spPr>
        </p:pic>
        <p:sp>
          <p:nvSpPr>
            <p:cNvPr id="10" name="TextBox 9">
              <a:extLst>
                <a:ext uri="{FF2B5EF4-FFF2-40B4-BE49-F238E27FC236}">
                  <a16:creationId xmlns:a16="http://schemas.microsoft.com/office/drawing/2014/main" id="{5596D35F-1F19-4447-829C-790DF2B8D2DD}"/>
                </a:ext>
              </a:extLst>
            </p:cNvPr>
            <p:cNvSpPr txBox="1"/>
            <p:nvPr/>
          </p:nvSpPr>
          <p:spPr>
            <a:xfrm>
              <a:off x="5976075" y="3634505"/>
              <a:ext cx="1700633" cy="507831"/>
            </a:xfrm>
            <a:prstGeom prst="rect">
              <a:avLst/>
            </a:prstGeom>
            <a:noFill/>
          </p:spPr>
          <p:txBody>
            <a:bodyPr wrap="square" rtlCol="0">
              <a:spAutoFit/>
            </a:bodyPr>
            <a:lstStyle/>
            <a:p>
              <a:r>
                <a:rPr lang="en-US" sz="900" dirty="0">
                  <a:solidFill>
                    <a:schemeClr val="tx1">
                      <a:lumMod val="65000"/>
                      <a:lumOff val="35000"/>
                    </a:schemeClr>
                  </a:solidFill>
                </a:rPr>
                <a:t>TIP </a:t>
              </a:r>
              <a:r>
                <a:rPr lang="en-US" sz="900" dirty="0">
                  <a:solidFill>
                    <a:schemeClr val="tx1">
                      <a:lumMod val="65000"/>
                      <a:lumOff val="35000"/>
                    </a:schemeClr>
                  </a:solidFill>
                  <a:latin typeface="Calibri" panose="020F0502020204030204" pitchFamily="34" charset="0"/>
                  <a:cs typeface="Calibri" panose="020F0502020204030204" pitchFamily="34" charset="0"/>
                </a:rPr>
                <a:t>│ Use the built-in c</a:t>
              </a:r>
              <a:r>
                <a:rPr lang="en-US" sz="900" dirty="0">
                  <a:solidFill>
                    <a:schemeClr val="tx1">
                      <a:lumMod val="65000"/>
                      <a:lumOff val="35000"/>
                    </a:schemeClr>
                  </a:solidFill>
                </a:rPr>
                <a:t>olor palette with green and yellow for callouts and accents</a:t>
              </a:r>
            </a:p>
          </p:txBody>
        </p:sp>
      </p:grpSp>
    </p:spTree>
    <p:extLst>
      <p:ext uri="{BB962C8B-B14F-4D97-AF65-F5344CB8AC3E}">
        <p14:creationId xmlns:p14="http://schemas.microsoft.com/office/powerpoint/2010/main" val="28535567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_TITLE OR TRANSITION">
    <p:bg>
      <p:bgPr>
        <a:solidFill>
          <a:schemeClr val="bg2"/>
        </a:solidFill>
        <a:effectLst/>
      </p:bgPr>
    </p:bg>
    <p:spTree>
      <p:nvGrpSpPr>
        <p:cNvPr id="1" name=""/>
        <p:cNvGrpSpPr/>
        <p:nvPr/>
      </p:nvGrpSpPr>
      <p:grpSpPr>
        <a:xfrm>
          <a:off x="0" y="0"/>
          <a:ext cx="0" cy="0"/>
          <a:chOff x="0" y="0"/>
          <a:chExt cx="0" cy="0"/>
        </a:xfrm>
      </p:grpSpPr>
      <p:sp>
        <p:nvSpPr>
          <p:cNvPr id="18" name="Oval 17"/>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19" name="Oval 18"/>
          <p:cNvSpPr/>
          <p:nvPr userDrawn="1"/>
        </p:nvSpPr>
        <p:spPr>
          <a:xfrm>
            <a:off x="1219939" y="-739444"/>
            <a:ext cx="9107555" cy="9034439"/>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1" name="Oval 20"/>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2" name="Oval 21"/>
          <p:cNvSpPr/>
          <p:nvPr userDrawn="1"/>
        </p:nvSpPr>
        <p:spPr>
          <a:xfrm>
            <a:off x="5907634" y="3213970"/>
            <a:ext cx="2805809" cy="2783284"/>
          </a:xfrm>
          <a:prstGeom prst="ellipse">
            <a:avLst/>
          </a:prstGeom>
          <a:noFill/>
          <a:ln w="19050" cap="flat" cmpd="sng" algn="ctr">
            <a:solidFill>
              <a:srgbClr val="75D1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AU" sz="1800" b="0" i="0" u="none" strike="noStrike" kern="0" cap="none" spc="0" normalizeH="0" baseline="0" noProof="0">
              <a:ln>
                <a:noFill/>
              </a:ln>
              <a:solidFill>
                <a:sysClr val="windowText" lastClr="000000"/>
              </a:solidFill>
              <a:effectLst/>
              <a:uLnTx/>
              <a:uFillTx/>
              <a:latin typeface="Segoe UI"/>
              <a:ea typeface="+mn-ea"/>
              <a:cs typeface="+mn-cs"/>
            </a:endParaRPr>
          </a:p>
        </p:txBody>
      </p:sp>
      <p:sp>
        <p:nvSpPr>
          <p:cNvPr id="2" name="Title 1"/>
          <p:cNvSpPr>
            <a:spLocks noGrp="1"/>
          </p:cNvSpPr>
          <p:nvPr>
            <p:ph type="ctrTitle" hasCustomPrompt="1"/>
          </p:nvPr>
        </p:nvSpPr>
        <p:spPr>
          <a:xfrm>
            <a:off x="1219939" y="916229"/>
            <a:ext cx="9107555" cy="3632325"/>
          </a:xfrm>
          <a:prstGeom prst="rect">
            <a:avLst/>
          </a:prstGeom>
          <a:noFill/>
        </p:spPr>
        <p:txBody>
          <a:bodyPr anchor="b"/>
          <a:lstStyle>
            <a:lvl1pPr algn="ctr" defTabSz="914400" rtl="0" eaLnBrk="1" latinLnBrk="0" hangingPunct="1">
              <a:lnSpc>
                <a:spcPct val="90000"/>
              </a:lnSpc>
              <a:spcBef>
                <a:spcPct val="0"/>
              </a:spcBef>
              <a:buNone/>
              <a:defRPr lang="en-US" sz="8000" b="1" i="0" kern="1200" spc="-300" dirty="0">
                <a:gradFill>
                  <a:gsLst>
                    <a:gs pos="0">
                      <a:schemeClr val="accent1">
                        <a:lumMod val="5000"/>
                        <a:lumOff val="95000"/>
                      </a:schemeClr>
                    </a:gs>
                    <a:gs pos="100000">
                      <a:schemeClr val="tx1"/>
                    </a:gs>
                  </a:gsLst>
                  <a:lin ang="5400000" scaled="1"/>
                </a:gradFill>
                <a:latin typeface="+mn-lt"/>
                <a:ea typeface="+mn-ea"/>
                <a:cs typeface="Segoe UI Semilight" panose="020B0402040204020203" pitchFamily="34" charset="0"/>
              </a:defRPr>
            </a:lvl1pPr>
          </a:lstStyle>
          <a:p>
            <a:r>
              <a:rPr lang="en-US" dirty="0"/>
              <a:t>CLICK TO EDIT TITLE</a:t>
            </a:r>
          </a:p>
        </p:txBody>
      </p:sp>
      <p:sp>
        <p:nvSpPr>
          <p:cNvPr id="7" name="TextBox 6">
            <a:hlinkClick r:id="rId2"/>
            <a:extLst>
              <a:ext uri="{FF2B5EF4-FFF2-40B4-BE49-F238E27FC236}">
                <a16:creationId xmlns:a16="http://schemas.microsoft.com/office/drawing/2014/main" id="{B60F28C6-9BA0-4632-B8B5-5A793D03AFC7}"/>
              </a:ext>
            </a:extLst>
          </p:cNvPr>
          <p:cNvSpPr txBox="1"/>
          <p:nvPr userDrawn="1"/>
        </p:nvSpPr>
        <p:spPr>
          <a:xfrm>
            <a:off x="9005881" y="6316156"/>
            <a:ext cx="2466220" cy="367873"/>
          </a:xfrm>
          <a:prstGeom prst="roundRect">
            <a:avLst>
              <a:gd name="adj" fmla="val 50000"/>
            </a:avLst>
          </a:prstGeom>
          <a:solidFill>
            <a:schemeClr val="accent2"/>
          </a:solidFill>
        </p:spPr>
        <p:txBody>
          <a:bodyPr wrap="none" rtlCol="0">
            <a:spAutoFit/>
          </a:bodyPr>
          <a:lstStyle/>
          <a:p>
            <a:r>
              <a:rPr lang="en-US" sz="1100" dirty="0">
                <a:solidFill>
                  <a:schemeClr val="tx1"/>
                </a:solidFill>
              </a:rPr>
              <a:t>Neal Creative</a:t>
            </a:r>
            <a:r>
              <a:rPr lang="en-US" sz="1100" baseline="0" dirty="0">
                <a:solidFill>
                  <a:schemeClr val="tx1"/>
                </a:solidFill>
              </a:rPr>
              <a:t>  | click &amp; </a:t>
            </a:r>
            <a:r>
              <a:rPr lang="en-US" sz="1100" b="1" baseline="0" dirty="0">
                <a:solidFill>
                  <a:schemeClr val="tx1"/>
                </a:solidFill>
              </a:rPr>
              <a:t>Learn more</a:t>
            </a:r>
            <a:endParaRPr lang="en-US" sz="1100" b="1" dirty="0">
              <a:solidFill>
                <a:schemeClr val="tx1"/>
              </a:solidFill>
            </a:endParaRPr>
          </a:p>
        </p:txBody>
      </p:sp>
      <p:sp>
        <p:nvSpPr>
          <p:cNvPr id="8" name="TextBox 7">
            <a:hlinkClick r:id="rId2"/>
            <a:extLst>
              <a:ext uri="{FF2B5EF4-FFF2-40B4-BE49-F238E27FC236}">
                <a16:creationId xmlns:a16="http://schemas.microsoft.com/office/drawing/2014/main" id="{E516C148-33F4-423B-AB9D-096AA82E12F1}"/>
              </a:ext>
            </a:extLst>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chemeClr val="bg2">
                    <a:lumMod val="50000"/>
                  </a:schemeClr>
                </a:solidFill>
              </a:rPr>
              <a:t>Neal Creative </a:t>
            </a:r>
            <a:r>
              <a:rPr lang="en-US" sz="900" kern="1200" dirty="0">
                <a:solidFill>
                  <a:schemeClr val="bg2">
                    <a:lumMod val="50000"/>
                  </a:schemeClr>
                </a:solidFill>
                <a:latin typeface="+mn-lt"/>
                <a:ea typeface="+mn-ea"/>
                <a:cs typeface="+mn-cs"/>
              </a:rPr>
              <a:t>©</a:t>
            </a:r>
            <a:r>
              <a:rPr lang="en-US" sz="1000" baseline="0" dirty="0">
                <a:solidFill>
                  <a:schemeClr val="bg2">
                    <a:lumMod val="50000"/>
                  </a:schemeClr>
                </a:solidFill>
              </a:rPr>
              <a:t> </a:t>
            </a:r>
            <a:endParaRPr lang="en-US" sz="1000" b="1" dirty="0">
              <a:solidFill>
                <a:schemeClr val="bg2">
                  <a:lumMod val="50000"/>
                </a:schemeClr>
              </a:solidFill>
            </a:endParaRPr>
          </a:p>
        </p:txBody>
      </p:sp>
    </p:spTree>
    <p:extLst>
      <p:ext uri="{BB962C8B-B14F-4D97-AF65-F5344CB8AC3E}">
        <p14:creationId xmlns:p14="http://schemas.microsoft.com/office/powerpoint/2010/main" val="5866202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par>
                                <p:cTn id="10" presetID="10" presetClass="exit" presetSubtype="0" fill="hold" grpId="1" nodeType="withEffect">
                                  <p:stCondLst>
                                    <p:cond delay="250"/>
                                  </p:stCondLst>
                                  <p:childTnLst>
                                    <p:animEffect transition="out" filter="fade">
                                      <p:cBhvr>
                                        <p:cTn id="11" dur="500"/>
                                        <p:tgtEl>
                                          <p:spTgt spid="18"/>
                                        </p:tgtEl>
                                      </p:cBhvr>
                                    </p:animEffect>
                                    <p:set>
                                      <p:cBhvr>
                                        <p:cTn id="12" dur="1" fill="hold">
                                          <p:stCondLst>
                                            <p:cond delay="499"/>
                                          </p:stCondLst>
                                        </p:cTn>
                                        <p:tgtEl>
                                          <p:spTgt spid="18"/>
                                        </p:tgtEl>
                                        <p:attrNameLst>
                                          <p:attrName>style.visibility</p:attrName>
                                        </p:attrNameLst>
                                      </p:cBhvr>
                                      <p:to>
                                        <p:strVal val="hidden"/>
                                      </p:to>
                                    </p:set>
                                  </p:childTnLst>
                                </p:cTn>
                              </p:par>
                              <p:par>
                                <p:cTn id="13" presetID="53" presetClass="entr" presetSubtype="16" fill="hold" grpId="0" nodeType="withEffect">
                                  <p:stCondLst>
                                    <p:cond delay="25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10" presetClass="exit" presetSubtype="0" fill="hold" grpId="1" nodeType="withEffect">
                                  <p:stCondLst>
                                    <p:cond delay="50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par>
                                <p:cTn id="21" presetID="53" presetClass="entr" presetSubtype="16"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p:cTn id="23" dur="500" fill="hold"/>
                                        <p:tgtEl>
                                          <p:spTgt spid="21"/>
                                        </p:tgtEl>
                                        <p:attrNameLst>
                                          <p:attrName>ppt_w</p:attrName>
                                        </p:attrNameLst>
                                      </p:cBhvr>
                                      <p:tavLst>
                                        <p:tav tm="0">
                                          <p:val>
                                            <p:fltVal val="0"/>
                                          </p:val>
                                        </p:tav>
                                        <p:tav tm="100000">
                                          <p:val>
                                            <p:strVal val="#ppt_w"/>
                                          </p:val>
                                        </p:tav>
                                      </p:tavLst>
                                    </p:anim>
                                    <p:anim calcmode="lin" valueType="num">
                                      <p:cBhvr>
                                        <p:cTn id="24" dur="500" fill="hold"/>
                                        <p:tgtEl>
                                          <p:spTgt spid="21"/>
                                        </p:tgtEl>
                                        <p:attrNameLst>
                                          <p:attrName>ppt_h</p:attrName>
                                        </p:attrNameLst>
                                      </p:cBhvr>
                                      <p:tavLst>
                                        <p:tav tm="0">
                                          <p:val>
                                            <p:fltVal val="0"/>
                                          </p:val>
                                        </p:tav>
                                        <p:tav tm="100000">
                                          <p:val>
                                            <p:strVal val="#ppt_h"/>
                                          </p:val>
                                        </p:tav>
                                      </p:tavLst>
                                    </p:anim>
                                    <p:animEffect transition="in" filter="fade">
                                      <p:cBhvr>
                                        <p:cTn id="25" dur="500"/>
                                        <p:tgtEl>
                                          <p:spTgt spid="21"/>
                                        </p:tgtEl>
                                      </p:cBhvr>
                                    </p:animEffect>
                                  </p:childTnLst>
                                </p:cTn>
                              </p:par>
                              <p:par>
                                <p:cTn id="26" presetID="10" presetClass="exit" presetSubtype="0" fill="hold" grpId="1" nodeType="withEffect">
                                  <p:stCondLst>
                                    <p:cond delay="250"/>
                                  </p:stCondLst>
                                  <p:childTnLst>
                                    <p:animEffect transition="out" filter="fade">
                                      <p:cBhvr>
                                        <p:cTn id="27" dur="500"/>
                                        <p:tgtEl>
                                          <p:spTgt spid="21"/>
                                        </p:tgtEl>
                                      </p:cBhvr>
                                    </p:animEffect>
                                    <p:set>
                                      <p:cBhvr>
                                        <p:cTn id="28" dur="1" fill="hold">
                                          <p:stCondLst>
                                            <p:cond delay="499"/>
                                          </p:stCondLst>
                                        </p:cTn>
                                        <p:tgtEl>
                                          <p:spTgt spid="21"/>
                                        </p:tgtEl>
                                        <p:attrNameLst>
                                          <p:attrName>style.visibility</p:attrName>
                                        </p:attrNameLst>
                                      </p:cBhvr>
                                      <p:to>
                                        <p:strVal val="hidden"/>
                                      </p:to>
                                    </p:set>
                                  </p:childTnLst>
                                </p:cTn>
                              </p:par>
                              <p:par>
                                <p:cTn id="29" presetID="53" presetClass="entr" presetSubtype="16" fill="hold" grpId="0" nodeType="withEffect">
                                  <p:stCondLst>
                                    <p:cond delay="25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par>
                                <p:cTn id="34" presetID="10" presetClass="exit" presetSubtype="0" fill="hold" grpId="1" nodeType="withEffect">
                                  <p:stCondLst>
                                    <p:cond delay="500"/>
                                  </p:stCondLst>
                                  <p:childTnLst>
                                    <p:animEffect transition="out" filter="fade">
                                      <p:cBhvr>
                                        <p:cTn id="35" dur="500"/>
                                        <p:tgtEl>
                                          <p:spTgt spid="22"/>
                                        </p:tgtEl>
                                      </p:cBhvr>
                                    </p:animEffect>
                                    <p:set>
                                      <p:cBhvr>
                                        <p:cTn id="36"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P spid="21" grpId="0" animBg="1"/>
      <p:bldP spid="21" grpId="1" animBg="1"/>
      <p:bldP spid="22" grpId="0" animBg="1"/>
      <p:bldP spid="22" grpId="1"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_Callout with small Non-bulleted">
    <p:spTree>
      <p:nvGrpSpPr>
        <p:cNvPr id="1" name=""/>
        <p:cNvGrpSpPr/>
        <p:nvPr/>
      </p:nvGrpSpPr>
      <p:grpSpPr>
        <a:xfrm>
          <a:off x="0" y="0"/>
          <a:ext cx="0" cy="0"/>
          <a:chOff x="0" y="0"/>
          <a:chExt cx="0" cy="0"/>
        </a:xfrm>
      </p:grpSpPr>
      <p:sp>
        <p:nvSpPr>
          <p:cNvPr id="10" name="Rectangle 9"/>
          <p:cNvSpPr/>
          <p:nvPr userDrawn="1"/>
        </p:nvSpPr>
        <p:spPr>
          <a:xfrm>
            <a:off x="0" y="0"/>
            <a:ext cx="12192000" cy="297484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269240" y="3367878"/>
            <a:ext cx="5192775" cy="1830245"/>
          </a:xfrm>
        </p:spPr>
        <p:txBody>
          <a:bodyPr wrap="square">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3137" kern="1200" spc="0" baseline="0" dirty="0">
                <a:gradFill>
                  <a:gsLst>
                    <a:gs pos="1250">
                      <a:schemeClr val="tx2"/>
                    </a:gs>
                    <a:gs pos="99000">
                      <a:schemeClr val="tx2"/>
                    </a:gs>
                  </a:gsLst>
                  <a:lin ang="5400000" scaled="0"/>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253316" y="3503950"/>
            <a:ext cx="5671764" cy="1705723"/>
          </a:xfrm>
        </p:spPr>
        <p:txBody>
          <a:bodyPr/>
          <a:lstStyle>
            <a:lvl1pPr marL="0" indent="0" algn="l">
              <a:buNone/>
              <a:defRPr sz="1961">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Picture Placeholder 2"/>
          <p:cNvSpPr>
            <a:spLocks noGrp="1"/>
          </p:cNvSpPr>
          <p:nvPr>
            <p:ph type="pic" sz="quarter" idx="12"/>
          </p:nvPr>
        </p:nvSpPr>
        <p:spPr>
          <a:xfrm>
            <a:off x="0" y="0"/>
            <a:ext cx="12192000" cy="2974848"/>
          </a:xfrm>
          <a:blipFill>
            <a:blip r:embed="rId2"/>
            <a:srcRect/>
            <a:stretch>
              <a:fillRect t="-65721" r="-4798" b="-46455"/>
            </a:stretch>
          </a:blipFill>
        </p:spPr>
        <p:txBody>
          <a:bodyPr anchor="ctr" anchorCtr="0">
            <a:noAutofit/>
          </a:bodyPr>
          <a:lstStyle/>
          <a:p>
            <a:r>
              <a:rPr lang="en-US"/>
              <a:t>Click icon to add picture</a:t>
            </a:r>
          </a:p>
        </p:txBody>
      </p:sp>
      <p:sp>
        <p:nvSpPr>
          <p:cNvPr id="12" name="TextBox 11">
            <a:hlinkClick r:id="rId3"/>
            <a:extLst>
              <a:ext uri="{FF2B5EF4-FFF2-40B4-BE49-F238E27FC236}">
                <a16:creationId xmlns:a16="http://schemas.microsoft.com/office/drawing/2014/main" id="{B2DA80A1-9E22-4BFF-8562-466123B36943}"/>
              </a:ext>
            </a:extLst>
          </p:cNvPr>
          <p:cNvSpPr txBox="1"/>
          <p:nvPr userDrawn="1"/>
        </p:nvSpPr>
        <p:spPr>
          <a:xfrm>
            <a:off x="9089198" y="6298102"/>
            <a:ext cx="2466220" cy="367873"/>
          </a:xfrm>
          <a:prstGeom prst="roundRect">
            <a:avLst>
              <a:gd name="adj" fmla="val 50000"/>
            </a:avLst>
          </a:prstGeom>
          <a:solidFill>
            <a:srgbClr val="004568"/>
          </a:solid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100" b="0" i="0" u="none" strike="noStrike" kern="0" cap="none" spc="0" normalizeH="0" baseline="0" noProof="0" dirty="0">
                <a:ln>
                  <a:noFill/>
                </a:ln>
                <a:solidFill>
                  <a:srgbClr val="FFFFFF"/>
                </a:solidFill>
                <a:effectLst/>
                <a:uLnTx/>
                <a:uFillTx/>
              </a:rPr>
              <a:t>Neal Creative  | click &amp; </a:t>
            </a:r>
            <a:r>
              <a:rPr kumimoji="0" lang="en-US" sz="1100" b="1" i="0" u="none" strike="noStrike" kern="0" cap="none" spc="0" normalizeH="0" baseline="0" noProof="0" dirty="0">
                <a:ln>
                  <a:noFill/>
                </a:ln>
                <a:solidFill>
                  <a:srgbClr val="FFFFFF"/>
                </a:solidFill>
                <a:effectLst/>
                <a:uLnTx/>
                <a:uFillTx/>
              </a:rPr>
              <a:t>Learn more</a:t>
            </a:r>
          </a:p>
        </p:txBody>
      </p:sp>
      <p:sp>
        <p:nvSpPr>
          <p:cNvPr id="2" name="Title 1"/>
          <p:cNvSpPr>
            <a:spLocks noGrp="1"/>
          </p:cNvSpPr>
          <p:nvPr>
            <p:ph type="title" hasCustomPrompt="1"/>
          </p:nvPr>
        </p:nvSpPr>
        <p:spPr>
          <a:xfrm>
            <a:off x="304800" y="419099"/>
            <a:ext cx="8917577" cy="625929"/>
          </a:xfrm>
        </p:spPr>
        <p:txBody>
          <a:bodyPr/>
          <a:lstStyle/>
          <a:p>
            <a:r>
              <a:rPr lang="en-US" dirty="0"/>
              <a:t>CLICK TO EDIT MASTER TITLE STYLE</a:t>
            </a:r>
          </a:p>
        </p:txBody>
      </p:sp>
      <p:sp>
        <p:nvSpPr>
          <p:cNvPr id="11"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
        <p:nvSpPr>
          <p:cNvPr id="13" name="TextBox 12">
            <a:hlinkClick r:id="rId4"/>
            <a:extLst>
              <a:ext uri="{FF2B5EF4-FFF2-40B4-BE49-F238E27FC236}">
                <a16:creationId xmlns:a16="http://schemas.microsoft.com/office/drawing/2014/main" id="{1AF511EA-044E-4300-B921-D56138FE402E}"/>
              </a:ext>
            </a:extLst>
          </p:cNvPr>
          <p:cNvSpPr txBox="1"/>
          <p:nvPr userDrawn="1"/>
        </p:nvSpPr>
        <p:spPr>
          <a:xfrm>
            <a:off x="191616" y="6337795"/>
            <a:ext cx="1209664" cy="346234"/>
          </a:xfrm>
          <a:prstGeom prst="roundRect">
            <a:avLst>
              <a:gd name="adj" fmla="val 50000"/>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dirty="0">
                <a:solidFill>
                  <a:schemeClr val="bg1">
                    <a:lumMod val="75000"/>
                  </a:schemeClr>
                </a:solidFill>
              </a:rPr>
              <a:t>Neal Creative </a:t>
            </a:r>
            <a:r>
              <a:rPr lang="en-US" sz="900" kern="1200" dirty="0">
                <a:solidFill>
                  <a:schemeClr val="bg1">
                    <a:lumMod val="75000"/>
                  </a:schemeClr>
                </a:solidFill>
                <a:latin typeface="+mn-lt"/>
                <a:ea typeface="+mn-ea"/>
                <a:cs typeface="+mn-cs"/>
              </a:rPr>
              <a:t>©</a:t>
            </a:r>
            <a:r>
              <a:rPr lang="en-US" sz="1000" baseline="0" dirty="0">
                <a:solidFill>
                  <a:schemeClr val="bg1">
                    <a:lumMod val="75000"/>
                  </a:schemeClr>
                </a:solidFill>
              </a:rPr>
              <a:t> </a:t>
            </a:r>
            <a:endParaRPr lang="en-US" sz="1000" b="1" dirty="0">
              <a:solidFill>
                <a:schemeClr val="bg1">
                  <a:lumMod val="75000"/>
                </a:schemeClr>
              </a:solidFill>
            </a:endParaRPr>
          </a:p>
        </p:txBody>
      </p:sp>
    </p:spTree>
    <p:extLst>
      <p:ext uri="{BB962C8B-B14F-4D97-AF65-F5344CB8AC3E}">
        <p14:creationId xmlns:p14="http://schemas.microsoft.com/office/powerpoint/2010/main" val="376234066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Title Slide">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27614" y="3043730"/>
            <a:ext cx="5472863" cy="2137871"/>
          </a:xfrm>
        </p:spPr>
        <p:txBody>
          <a:bodyPr lIns="0" tIns="0" rIns="0" bIns="0" anchor="b" anchorCtr="0">
            <a:noAutofit/>
          </a:bodyPr>
          <a:lstStyle>
            <a:lvl1pPr algn="l">
              <a:defRPr lang="en-US" sz="4000" b="0" kern="1200" smtClean="0">
                <a:solidFill>
                  <a:schemeClr val="tx1">
                    <a:lumMod val="75000"/>
                    <a:lumOff val="25000"/>
                  </a:schemeClr>
                </a:solidFill>
                <a:latin typeface="Arial" panose="020B0604020202020204" pitchFamily="34" charset="0"/>
                <a:ea typeface="+mj-ea"/>
                <a:cs typeface="Arial" panose="020B0604020202020204" pitchFamily="34" charset="0"/>
              </a:defRPr>
            </a:lvl1pPr>
          </a:lstStyle>
          <a:p>
            <a:r>
              <a:rPr lang="en-US" dirty="0"/>
              <a:t>CLICK TO EDIT</a:t>
            </a:r>
          </a:p>
        </p:txBody>
      </p:sp>
      <p:sp>
        <p:nvSpPr>
          <p:cNvPr id="4" name="Date Placeholder 3"/>
          <p:cNvSpPr>
            <a:spLocks noGrp="1"/>
          </p:cNvSpPr>
          <p:nvPr>
            <p:ph type="dt" sz="half" idx="10"/>
          </p:nvPr>
        </p:nvSpPr>
        <p:spPr/>
        <p:txBody>
          <a:bodyPr/>
          <a:lstStyle/>
          <a:p>
            <a:fld id="{47AA4F78-8171-40F1-BF59-5930B2EC3622}" type="datetime1">
              <a:rPr lang="en-US" smtClean="0">
                <a:solidFill>
                  <a:srgbClr val="000000">
                    <a:tint val="75000"/>
                  </a:srgbClr>
                </a:solidFill>
              </a:rPr>
              <a:t>1/21/2019</a:t>
            </a:fld>
            <a:endParaRPr lang="en-US">
              <a:solidFill>
                <a:srgbClr val="000000">
                  <a:tint val="75000"/>
                </a:srgbClr>
              </a:solidFill>
            </a:endParaRPr>
          </a:p>
        </p:txBody>
      </p:sp>
      <p:sp>
        <p:nvSpPr>
          <p:cNvPr id="5" name="Footer Placeholder 4"/>
          <p:cNvSpPr>
            <a:spLocks noGrp="1"/>
          </p:cNvSpPr>
          <p:nvPr>
            <p:ph type="ftr" sz="quarter" idx="11"/>
          </p:nvPr>
        </p:nvSpPr>
        <p:spPr/>
        <p:txBody>
          <a:bodyPr/>
          <a:lstStyle/>
          <a:p>
            <a:r>
              <a:rPr lang="en-US">
                <a:solidFill>
                  <a:srgbClr val="000000">
                    <a:tint val="75000"/>
                  </a:srgbClr>
                </a:solidFill>
              </a:rPr>
              <a:t>Anshu Pandey</a:t>
            </a:r>
          </a:p>
        </p:txBody>
      </p:sp>
      <p:sp>
        <p:nvSpPr>
          <p:cNvPr id="6" name="Slide Number Placeholder 5"/>
          <p:cNvSpPr>
            <a:spLocks noGrp="1"/>
          </p:cNvSpPr>
          <p:nvPr>
            <p:ph type="sldNum" sz="quarter" idx="12"/>
          </p:nvPr>
        </p:nvSpPr>
        <p:spPr/>
        <p:txBody>
          <a:bodyPr/>
          <a:lstStyle/>
          <a:p>
            <a:fld id="{E5EDE275-BE14-4364-AEA2-5F5667C0FD49}" type="slidenum">
              <a:rPr lang="en-US" smtClean="0">
                <a:solidFill>
                  <a:srgbClr val="000000">
                    <a:tint val="75000"/>
                  </a:srgbClr>
                </a:solidFill>
              </a:rPr>
              <a:pPr/>
              <a:t>‹#›</a:t>
            </a:fld>
            <a:endParaRPr lang="en-US">
              <a:solidFill>
                <a:srgbClr val="000000">
                  <a:tint val="75000"/>
                </a:srgbClr>
              </a:solidFill>
            </a:endParaRPr>
          </a:p>
        </p:txBody>
      </p:sp>
      <p:sp>
        <p:nvSpPr>
          <p:cNvPr id="7" name="Content Placeholder 6"/>
          <p:cNvSpPr>
            <a:spLocks noGrp="1"/>
          </p:cNvSpPr>
          <p:nvPr>
            <p:ph sz="quarter" idx="13"/>
          </p:nvPr>
        </p:nvSpPr>
        <p:spPr>
          <a:xfrm>
            <a:off x="614298" y="5357597"/>
            <a:ext cx="5481703" cy="738404"/>
          </a:xfrm>
        </p:spPr>
        <p:txBody>
          <a:bodyPr lIns="0" rIns="0">
            <a:normAutofit/>
          </a:bodyPr>
          <a:lstStyle>
            <a:lvl1pPr marL="0" indent="0">
              <a:buFontTx/>
              <a:buNone/>
              <a:defRPr sz="1800">
                <a:latin typeface="Arial" panose="020B0604020202020204" pitchFamily="34" charset="0"/>
                <a:cs typeface="Arial" panose="020B0604020202020204" pitchFamily="34" charset="0"/>
              </a:defRPr>
            </a:lvl1pPr>
          </a:lstStyle>
          <a:p>
            <a:pPr lvl="0"/>
            <a:r>
              <a:rPr lang="en-US" dirty="0"/>
              <a:t>Click to edit Master text styles</a:t>
            </a:r>
          </a:p>
        </p:txBody>
      </p:sp>
    </p:spTree>
    <p:extLst>
      <p:ext uri="{BB962C8B-B14F-4D97-AF65-F5344CB8AC3E}">
        <p14:creationId xmlns:p14="http://schemas.microsoft.com/office/powerpoint/2010/main" val="146571569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p:txBody>
      </p:sp>
      <p:sp>
        <p:nvSpPr>
          <p:cNvPr id="4" name="Date Placeholder 3"/>
          <p:cNvSpPr>
            <a:spLocks noGrp="1"/>
          </p:cNvSpPr>
          <p:nvPr>
            <p:ph type="dt" sz="half" idx="10"/>
          </p:nvPr>
        </p:nvSpPr>
        <p:spPr/>
        <p:txBody>
          <a:bodyPr/>
          <a:lstStyle/>
          <a:p>
            <a:fld id="{70B02D00-C6AD-462A-B7A5-B8C2A7F7CCB3}" type="datetime1">
              <a:rPr lang="en-US" smtClean="0">
                <a:solidFill>
                  <a:srgbClr val="000000">
                    <a:tint val="75000"/>
                  </a:srgbClr>
                </a:solidFill>
              </a:rPr>
              <a:t>1/21/2019</a:t>
            </a:fld>
            <a:endParaRPr lang="en-US">
              <a:solidFill>
                <a:srgbClr val="000000">
                  <a:tint val="75000"/>
                </a:srgbClr>
              </a:solidFill>
            </a:endParaRPr>
          </a:p>
        </p:txBody>
      </p:sp>
      <p:sp>
        <p:nvSpPr>
          <p:cNvPr id="5" name="Footer Placeholder 4"/>
          <p:cNvSpPr>
            <a:spLocks noGrp="1"/>
          </p:cNvSpPr>
          <p:nvPr>
            <p:ph type="ftr" sz="quarter" idx="11"/>
          </p:nvPr>
        </p:nvSpPr>
        <p:spPr/>
        <p:txBody>
          <a:bodyPr/>
          <a:lstStyle/>
          <a:p>
            <a:r>
              <a:rPr lang="en-US">
                <a:solidFill>
                  <a:srgbClr val="000000">
                    <a:tint val="75000"/>
                  </a:srgbClr>
                </a:solidFill>
              </a:rPr>
              <a:t>Anshu Pandey</a:t>
            </a:r>
          </a:p>
        </p:txBody>
      </p:sp>
      <p:sp>
        <p:nvSpPr>
          <p:cNvPr id="6" name="Slide Number Placeholder 5"/>
          <p:cNvSpPr>
            <a:spLocks noGrp="1"/>
          </p:cNvSpPr>
          <p:nvPr>
            <p:ph type="sldNum" sz="quarter" idx="12"/>
          </p:nvPr>
        </p:nvSpPr>
        <p:spPr/>
        <p:txBody>
          <a:bodyPr/>
          <a:lstStyle/>
          <a:p>
            <a:fld id="{96E69268-9C8B-4EBF-A9EE-DC5DC2D48DC3}" type="slidenum">
              <a:rPr lang="en-US" smtClean="0">
                <a:solidFill>
                  <a:srgbClr val="000000">
                    <a:tint val="75000"/>
                  </a:srgbClr>
                </a:solidFill>
              </a:rPr>
              <a:pPr/>
              <a:t>‹#›</a:t>
            </a:fld>
            <a:endParaRPr lang="en-US">
              <a:solidFill>
                <a:srgbClr val="000000">
                  <a:tint val="75000"/>
                </a:srgbClr>
              </a:solidFill>
            </a:endParaRPr>
          </a:p>
        </p:txBody>
      </p:sp>
    </p:spTree>
    <p:extLst>
      <p:ext uri="{BB962C8B-B14F-4D97-AF65-F5344CB8AC3E}">
        <p14:creationId xmlns:p14="http://schemas.microsoft.com/office/powerpoint/2010/main" val="1286813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ONUT BASE SECTION DIVIDER">
    <p:bg>
      <p:bgPr>
        <a:solidFill>
          <a:schemeClr val="bg2"/>
        </a:solidFill>
        <a:effectLst/>
      </p:bgPr>
    </p:bg>
    <p:spTree>
      <p:nvGrpSpPr>
        <p:cNvPr id="1" name=""/>
        <p:cNvGrpSpPr/>
        <p:nvPr/>
      </p:nvGrpSpPr>
      <p:grpSpPr>
        <a:xfrm>
          <a:off x="0" y="0"/>
          <a:ext cx="0" cy="0"/>
          <a:chOff x="0" y="0"/>
          <a:chExt cx="0" cy="0"/>
        </a:xfrm>
      </p:grpSpPr>
      <p:sp>
        <p:nvSpPr>
          <p:cNvPr id="7" name="Oval 6"/>
          <p:cNvSpPr/>
          <p:nvPr userDrawn="1"/>
        </p:nvSpPr>
        <p:spPr>
          <a:xfrm>
            <a:off x="2861702" y="157952"/>
            <a:ext cx="6483179" cy="648317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a:off x="3448777" y="2935629"/>
            <a:ext cx="5208335" cy="927824"/>
          </a:xfrm>
          <a:prstGeom prst="rect">
            <a:avLst/>
          </a:prstGeom>
        </p:spPr>
        <p:txBody>
          <a:bodyPr anchor="ctr"/>
          <a:lstStyle>
            <a:lvl1pPr algn="ctr">
              <a:lnSpc>
                <a:spcPct val="95000"/>
              </a:lnSpc>
              <a:defRPr sz="4000">
                <a:solidFill>
                  <a:schemeClr val="tx1"/>
                </a:solidFill>
              </a:defRPr>
            </a:lvl1pPr>
          </a:lstStyle>
          <a:p>
            <a:r>
              <a:rPr lang="en-US" dirty="0"/>
              <a:t>CLICK TO EDIT TITLE</a:t>
            </a:r>
          </a:p>
        </p:txBody>
      </p:sp>
      <p:sp>
        <p:nvSpPr>
          <p:cNvPr id="9" name="dots"/>
          <p:cNvSpPr>
            <a:spLocks noChangeAspect="1"/>
          </p:cNvSpPr>
          <p:nvPr userDrawn="1"/>
        </p:nvSpPr>
        <p:spPr>
          <a:xfrm>
            <a:off x="3448777" y="745024"/>
            <a:ext cx="5309024" cy="5309025"/>
          </a:xfrm>
          <a:prstGeom prst="ellipse">
            <a:avLst/>
          </a:prstGeom>
          <a:noFill/>
          <a:ln w="184150" cap="rnd" cmpd="sng" algn="ctr">
            <a:solidFill>
              <a:schemeClr val="accent4"/>
            </a:solidFill>
            <a:prstDash val="sysDot"/>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7063763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3"/>
            <a:ext cx="5384800" cy="4525963"/>
          </a:xfrm>
        </p:spPr>
        <p:txBody>
          <a:bodyPr>
            <a:normAutofit/>
          </a:bodyPr>
          <a:lstStyle>
            <a:lvl1pPr>
              <a:defRPr sz="1800">
                <a:solidFill>
                  <a:schemeClr val="tx1">
                    <a:lumMod val="75000"/>
                    <a:lumOff val="25000"/>
                  </a:schemeClr>
                </a:solidFill>
              </a:defRPr>
            </a:lvl1pPr>
            <a:lvl2pPr>
              <a:defRPr sz="2800"/>
            </a:lvl2pPr>
            <a:lvl3pPr>
              <a:defRPr sz="2400"/>
            </a:lvl3pPr>
            <a:lvl4pPr>
              <a:defRPr sz="2000"/>
            </a:lvl4pPr>
            <a:lvl5pPr>
              <a:defRPr sz="2000"/>
            </a:lvl5pPr>
            <a:lvl6pPr>
              <a:defRPr sz="2400"/>
            </a:lvl6pPr>
            <a:lvl7pPr>
              <a:defRPr sz="2400"/>
            </a:lvl7pPr>
            <a:lvl8pPr>
              <a:defRPr sz="2400"/>
            </a:lvl8pPr>
            <a:lvl9pPr>
              <a:defRPr sz="2400"/>
            </a:lvl9pPr>
          </a:lstStyle>
          <a:p>
            <a:pPr lvl="0"/>
            <a:r>
              <a:rPr lang="en-US" dirty="0"/>
              <a:t>Click to edit Master text styles</a:t>
            </a:r>
          </a:p>
        </p:txBody>
      </p:sp>
      <p:sp>
        <p:nvSpPr>
          <p:cNvPr id="4" name="Content Placeholder 3"/>
          <p:cNvSpPr>
            <a:spLocks noGrp="1"/>
          </p:cNvSpPr>
          <p:nvPr>
            <p:ph sz="half" idx="2"/>
          </p:nvPr>
        </p:nvSpPr>
        <p:spPr>
          <a:xfrm>
            <a:off x="6197600" y="1600203"/>
            <a:ext cx="5384800" cy="4525963"/>
          </a:xfrm>
        </p:spPr>
        <p:txBody>
          <a:bodyPr>
            <a:normAutofit/>
          </a:bodyPr>
          <a:lstStyle>
            <a:lvl1pPr>
              <a:defRPr sz="1800">
                <a:solidFill>
                  <a:schemeClr val="tx1">
                    <a:lumMod val="75000"/>
                    <a:lumOff val="25000"/>
                  </a:schemeClr>
                </a:solidFill>
              </a:defRPr>
            </a:lvl1pPr>
            <a:lvl2pPr>
              <a:defRPr sz="2800"/>
            </a:lvl2pPr>
            <a:lvl3pPr>
              <a:defRPr sz="2400"/>
            </a:lvl3pPr>
            <a:lvl4pPr>
              <a:defRPr sz="2000"/>
            </a:lvl4pPr>
            <a:lvl5pPr>
              <a:defRPr sz="2000"/>
            </a:lvl5pPr>
            <a:lvl6pPr>
              <a:defRPr sz="2400"/>
            </a:lvl6pPr>
            <a:lvl7pPr>
              <a:defRPr sz="2400"/>
            </a:lvl7pPr>
            <a:lvl8pPr>
              <a:defRPr sz="2400"/>
            </a:lvl8pPr>
            <a:lvl9pPr>
              <a:defRPr sz="24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A10C7C3-1EE2-4609-8C9F-9BF9B913CEF4}" type="datetime1">
              <a:rPr lang="en-US" smtClean="0">
                <a:solidFill>
                  <a:srgbClr val="000000">
                    <a:tint val="75000"/>
                  </a:srgbClr>
                </a:solidFill>
              </a:rPr>
              <a:t>1/21/2019</a:t>
            </a:fld>
            <a:endParaRPr lang="en-US">
              <a:solidFill>
                <a:srgbClr val="000000">
                  <a:tint val="75000"/>
                </a:srgbClr>
              </a:solidFill>
            </a:endParaRPr>
          </a:p>
        </p:txBody>
      </p:sp>
      <p:sp>
        <p:nvSpPr>
          <p:cNvPr id="6" name="Footer Placeholder 5"/>
          <p:cNvSpPr>
            <a:spLocks noGrp="1"/>
          </p:cNvSpPr>
          <p:nvPr>
            <p:ph type="ftr" sz="quarter" idx="11"/>
          </p:nvPr>
        </p:nvSpPr>
        <p:spPr/>
        <p:txBody>
          <a:bodyPr/>
          <a:lstStyle/>
          <a:p>
            <a:r>
              <a:rPr lang="en-US">
                <a:solidFill>
                  <a:srgbClr val="000000">
                    <a:tint val="75000"/>
                  </a:srgbClr>
                </a:solidFill>
              </a:rPr>
              <a:t>Anshu Pandey</a:t>
            </a:r>
          </a:p>
        </p:txBody>
      </p:sp>
      <p:sp>
        <p:nvSpPr>
          <p:cNvPr id="7" name="Slide Number Placeholder 6"/>
          <p:cNvSpPr>
            <a:spLocks noGrp="1"/>
          </p:cNvSpPr>
          <p:nvPr>
            <p:ph type="sldNum" sz="quarter" idx="12"/>
          </p:nvPr>
        </p:nvSpPr>
        <p:spPr/>
        <p:txBody>
          <a:bodyPr/>
          <a:lstStyle/>
          <a:p>
            <a:fld id="{96E69268-9C8B-4EBF-A9EE-DC5DC2D48DC3}" type="slidenum">
              <a:rPr lang="en-US" smtClean="0">
                <a:solidFill>
                  <a:srgbClr val="000000">
                    <a:tint val="75000"/>
                  </a:srgbClr>
                </a:solidFill>
              </a:rPr>
              <a:pPr/>
              <a:t>‹#›</a:t>
            </a:fld>
            <a:endParaRPr lang="en-US">
              <a:solidFill>
                <a:srgbClr val="000000">
                  <a:tint val="75000"/>
                </a:srgbClr>
              </a:solidFill>
            </a:endParaRPr>
          </a:p>
        </p:txBody>
      </p:sp>
    </p:spTree>
    <p:extLst>
      <p:ext uri="{BB962C8B-B14F-4D97-AF65-F5344CB8AC3E}">
        <p14:creationId xmlns:p14="http://schemas.microsoft.com/office/powerpoint/2010/main" val="42073055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dirty="0"/>
              <a:t>Click to edit Master title style</a:t>
            </a:r>
          </a:p>
        </p:txBody>
      </p:sp>
      <p:sp>
        <p:nvSpPr>
          <p:cNvPr id="3" name="Date Placeholder 2"/>
          <p:cNvSpPr>
            <a:spLocks noGrp="1"/>
          </p:cNvSpPr>
          <p:nvPr>
            <p:ph type="dt" sz="half" idx="10"/>
          </p:nvPr>
        </p:nvSpPr>
        <p:spPr/>
        <p:txBody>
          <a:bodyPr/>
          <a:lstStyle/>
          <a:p>
            <a:fld id="{FDE81543-17B8-43ED-94A8-4317C801036E}" type="datetime1">
              <a:rPr lang="en-US" smtClean="0">
                <a:solidFill>
                  <a:srgbClr val="000000">
                    <a:tint val="75000"/>
                  </a:srgbClr>
                </a:solidFill>
              </a:rPr>
              <a:t>1/21/2019</a:t>
            </a:fld>
            <a:endParaRPr lang="en-US">
              <a:solidFill>
                <a:srgbClr val="000000">
                  <a:tint val="75000"/>
                </a:srgbClr>
              </a:solidFill>
            </a:endParaRPr>
          </a:p>
        </p:txBody>
      </p:sp>
      <p:sp>
        <p:nvSpPr>
          <p:cNvPr id="4" name="Footer Placeholder 3"/>
          <p:cNvSpPr>
            <a:spLocks noGrp="1"/>
          </p:cNvSpPr>
          <p:nvPr>
            <p:ph type="ftr" sz="quarter" idx="11"/>
          </p:nvPr>
        </p:nvSpPr>
        <p:spPr/>
        <p:txBody>
          <a:bodyPr/>
          <a:lstStyle/>
          <a:p>
            <a:r>
              <a:rPr lang="en-US">
                <a:solidFill>
                  <a:srgbClr val="000000">
                    <a:tint val="75000"/>
                  </a:srgbClr>
                </a:solidFill>
              </a:rPr>
              <a:t>Anshu Pandey</a:t>
            </a:r>
          </a:p>
        </p:txBody>
      </p:sp>
      <p:sp>
        <p:nvSpPr>
          <p:cNvPr id="5" name="Slide Number Placeholder 4"/>
          <p:cNvSpPr>
            <a:spLocks noGrp="1"/>
          </p:cNvSpPr>
          <p:nvPr>
            <p:ph type="sldNum" sz="quarter" idx="12"/>
          </p:nvPr>
        </p:nvSpPr>
        <p:spPr/>
        <p:txBody>
          <a:bodyPr/>
          <a:lstStyle/>
          <a:p>
            <a:fld id="{96E69268-9C8B-4EBF-A9EE-DC5DC2D48DC3}" type="slidenum">
              <a:rPr lang="en-US" smtClean="0">
                <a:solidFill>
                  <a:srgbClr val="000000">
                    <a:tint val="75000"/>
                  </a:srgbClr>
                </a:solidFill>
              </a:rPr>
              <a:pPr/>
              <a:t>‹#›</a:t>
            </a:fld>
            <a:endParaRPr lang="en-US">
              <a:solidFill>
                <a:srgbClr val="000000">
                  <a:tint val="75000"/>
                </a:srgbClr>
              </a:solidFill>
            </a:endParaRPr>
          </a:p>
        </p:txBody>
      </p:sp>
    </p:spTree>
    <p:extLst>
      <p:ext uri="{BB962C8B-B14F-4D97-AF65-F5344CB8AC3E}">
        <p14:creationId xmlns:p14="http://schemas.microsoft.com/office/powerpoint/2010/main" val="243563049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0FBE2E-9B6C-46F0-B16D-A2D5C4EB2CD8}" type="datetime1">
              <a:rPr lang="en-US" smtClean="0">
                <a:solidFill>
                  <a:srgbClr val="000000">
                    <a:tint val="75000"/>
                  </a:srgbClr>
                </a:solidFill>
              </a:rPr>
              <a:t>1/21/2019</a:t>
            </a:fld>
            <a:endParaRPr lang="en-US">
              <a:solidFill>
                <a:srgbClr val="000000">
                  <a:tint val="75000"/>
                </a:srgbClr>
              </a:solidFill>
            </a:endParaRPr>
          </a:p>
        </p:txBody>
      </p:sp>
      <p:sp>
        <p:nvSpPr>
          <p:cNvPr id="3" name="Footer Placeholder 2"/>
          <p:cNvSpPr>
            <a:spLocks noGrp="1"/>
          </p:cNvSpPr>
          <p:nvPr>
            <p:ph type="ftr" sz="quarter" idx="11"/>
          </p:nvPr>
        </p:nvSpPr>
        <p:spPr/>
        <p:txBody>
          <a:bodyPr/>
          <a:lstStyle/>
          <a:p>
            <a:r>
              <a:rPr lang="en-US">
                <a:solidFill>
                  <a:srgbClr val="000000">
                    <a:tint val="75000"/>
                  </a:srgbClr>
                </a:solidFill>
              </a:rPr>
              <a:t>Anshu Pandey</a:t>
            </a:r>
          </a:p>
        </p:txBody>
      </p:sp>
      <p:sp>
        <p:nvSpPr>
          <p:cNvPr id="4" name="Slide Number Placeholder 3"/>
          <p:cNvSpPr>
            <a:spLocks noGrp="1"/>
          </p:cNvSpPr>
          <p:nvPr>
            <p:ph type="sldNum" sz="quarter" idx="12"/>
          </p:nvPr>
        </p:nvSpPr>
        <p:spPr/>
        <p:txBody>
          <a:bodyPr/>
          <a:lstStyle/>
          <a:p>
            <a:fld id="{96E69268-9C8B-4EBF-A9EE-DC5DC2D48DC3}" type="slidenum">
              <a:rPr lang="en-US" smtClean="0">
                <a:solidFill>
                  <a:srgbClr val="000000">
                    <a:tint val="75000"/>
                  </a:srgbClr>
                </a:solidFill>
              </a:rPr>
              <a:pPr/>
              <a:t>‹#›</a:t>
            </a:fld>
            <a:endParaRPr lang="en-US">
              <a:solidFill>
                <a:srgbClr val="000000">
                  <a:tint val="75000"/>
                </a:srgbClr>
              </a:solidFill>
            </a:endParaRPr>
          </a:p>
        </p:txBody>
      </p:sp>
    </p:spTree>
    <p:extLst>
      <p:ext uri="{BB962C8B-B14F-4D97-AF65-F5344CB8AC3E}">
        <p14:creationId xmlns:p14="http://schemas.microsoft.com/office/powerpoint/2010/main" val="382263447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18674" y="2870636"/>
            <a:ext cx="5932223" cy="711081"/>
          </a:xfrm>
        </p:spPr>
        <p:txBody>
          <a:bodyPr>
            <a:normAutofit/>
          </a:bodyPr>
          <a:lstStyle>
            <a:lvl1pPr algn="ctr">
              <a:defRPr sz="3600" b="0">
                <a:solidFill>
                  <a:schemeClr val="bg1"/>
                </a:solidFill>
                <a:effectLst>
                  <a:outerShdw blurRad="38100" dist="38100" dir="2700000" algn="tl">
                    <a:srgbClr val="000000">
                      <a:alpha val="43137"/>
                    </a:srgbClr>
                  </a:outerShdw>
                </a:effectLst>
                <a:latin typeface="+mj-lt"/>
                <a:ea typeface="Open Sans" pitchFamily="34" charset="0"/>
                <a:cs typeface="Open Sans" pitchFamily="34" charset="0"/>
              </a:defRPr>
            </a:lvl1pPr>
          </a:lstStyle>
          <a:p>
            <a:r>
              <a:rPr lang="en-US"/>
              <a:t>SlideModel.com</a:t>
            </a:r>
          </a:p>
        </p:txBody>
      </p:sp>
      <p:sp>
        <p:nvSpPr>
          <p:cNvPr id="3" name="Date Placeholder 2"/>
          <p:cNvSpPr>
            <a:spLocks noGrp="1"/>
          </p:cNvSpPr>
          <p:nvPr>
            <p:ph type="dt" sz="half" idx="10"/>
          </p:nvPr>
        </p:nvSpPr>
        <p:spPr/>
        <p:txBody>
          <a:bodyPr/>
          <a:lstStyle/>
          <a:p>
            <a:fld id="{997C74AE-A7FE-41A4-9EF9-6DA75766B695}" type="datetime1">
              <a:rPr lang="en-US" smtClean="0">
                <a:solidFill>
                  <a:srgbClr val="000000">
                    <a:tint val="75000"/>
                  </a:srgbClr>
                </a:solidFill>
              </a:rPr>
              <a:t>1/21/2019</a:t>
            </a:fld>
            <a:endParaRPr lang="en-US">
              <a:solidFill>
                <a:srgbClr val="000000">
                  <a:tint val="75000"/>
                </a:srgbClr>
              </a:solidFill>
            </a:endParaRPr>
          </a:p>
        </p:txBody>
      </p:sp>
      <p:sp>
        <p:nvSpPr>
          <p:cNvPr id="4" name="Footer Placeholder 3"/>
          <p:cNvSpPr>
            <a:spLocks noGrp="1"/>
          </p:cNvSpPr>
          <p:nvPr>
            <p:ph type="ftr" sz="quarter" idx="11"/>
          </p:nvPr>
        </p:nvSpPr>
        <p:spPr/>
        <p:txBody>
          <a:bodyPr/>
          <a:lstStyle/>
          <a:p>
            <a:r>
              <a:rPr lang="en-US">
                <a:solidFill>
                  <a:srgbClr val="000000">
                    <a:tint val="75000"/>
                  </a:srgbClr>
                </a:solidFill>
              </a:rPr>
              <a:t>Anshu Pandey</a:t>
            </a:r>
          </a:p>
        </p:txBody>
      </p:sp>
      <p:sp>
        <p:nvSpPr>
          <p:cNvPr id="5" name="Slide Number Placeholder 4"/>
          <p:cNvSpPr>
            <a:spLocks noGrp="1"/>
          </p:cNvSpPr>
          <p:nvPr>
            <p:ph type="sldNum" sz="quarter" idx="12"/>
          </p:nvPr>
        </p:nvSpPr>
        <p:spPr/>
        <p:txBody>
          <a:bodyPr/>
          <a:lstStyle/>
          <a:p>
            <a:fld id="{96E69268-9C8B-4EBF-A9EE-DC5DC2D48DC3}" type="slidenum">
              <a:rPr lang="en-US" smtClean="0">
                <a:solidFill>
                  <a:srgbClr val="000000">
                    <a:tint val="75000"/>
                  </a:srgbClr>
                </a:solidFill>
              </a:rPr>
              <a:pPr/>
              <a:t>‹#›</a:t>
            </a:fld>
            <a:endParaRPr lang="en-US">
              <a:solidFill>
                <a:srgbClr val="000000">
                  <a:tint val="75000"/>
                </a:srgbClr>
              </a:solidFill>
            </a:endParaRPr>
          </a:p>
        </p:txBody>
      </p:sp>
    </p:spTree>
    <p:extLst>
      <p:ext uri="{BB962C8B-B14F-4D97-AF65-F5344CB8AC3E}">
        <p14:creationId xmlns:p14="http://schemas.microsoft.com/office/powerpoint/2010/main" val="34997139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Placeholder1">
    <p:spTree>
      <p:nvGrpSpPr>
        <p:cNvPr id="1" name=""/>
        <p:cNvGrpSpPr/>
        <p:nvPr/>
      </p:nvGrpSpPr>
      <p:grpSpPr>
        <a:xfrm>
          <a:off x="0" y="0"/>
          <a:ext cx="0" cy="0"/>
          <a:chOff x="0" y="0"/>
          <a:chExt cx="0" cy="0"/>
        </a:xfrm>
      </p:grpSpPr>
      <p:sp>
        <p:nvSpPr>
          <p:cNvPr id="4" name="Picture Placeholder 13"/>
          <p:cNvSpPr>
            <a:spLocks noGrp="1"/>
          </p:cNvSpPr>
          <p:nvPr>
            <p:ph type="pic" sz="quarter" idx="13"/>
          </p:nvPr>
        </p:nvSpPr>
        <p:spPr>
          <a:xfrm>
            <a:off x="6096795" y="0"/>
            <a:ext cx="6095205" cy="6858000"/>
          </a:xfrm>
          <a:effectLst/>
        </p:spPr>
        <p:txBody>
          <a:bodyPr rtlCol="0">
            <a:normAutofit/>
          </a:bodyPr>
          <a:lstStyle>
            <a:lvl1pPr marL="0" indent="0">
              <a:buNone/>
              <a:defRPr sz="2100">
                <a:ln>
                  <a:noFill/>
                </a:ln>
                <a:solidFill>
                  <a:schemeClr val="bg1">
                    <a:lumMod val="85000"/>
                  </a:schemeClr>
                </a:solidFill>
              </a:defRPr>
            </a:lvl1pPr>
          </a:lstStyle>
          <a:p>
            <a:pPr lvl="0"/>
            <a:endParaRPr lang="en-US" noProof="0" dirty="0"/>
          </a:p>
        </p:txBody>
      </p:sp>
    </p:spTree>
    <p:extLst>
      <p:ext uri="{BB962C8B-B14F-4D97-AF65-F5344CB8AC3E}">
        <p14:creationId xmlns:p14="http://schemas.microsoft.com/office/powerpoint/2010/main" val="138283741"/>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cxnSp>
        <p:nvCxnSpPr>
          <p:cNvPr id="5" name="Straight Connector 4"/>
          <p:cNvCxnSpPr/>
          <p:nvPr userDrawn="1"/>
        </p:nvCxnSpPr>
        <p:spPr>
          <a:xfrm flipV="1">
            <a:off x="0" y="860425"/>
            <a:ext cx="12192000" cy="14288"/>
          </a:xfrm>
          <a:prstGeom prst="line">
            <a:avLst/>
          </a:prstGeom>
          <a:ln w="28575">
            <a:solidFill>
              <a:srgbClr val="DA5826"/>
            </a:solidFill>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987278260"/>
      </p:ext>
    </p:extLst>
  </p:cSld>
  <p:clrMapOvr>
    <a:masterClrMapping/>
  </p:clrMapOvr>
  <p:transition>
    <p:fade thruBlk="1"/>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3233476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61073541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04817510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709823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Quote dark option FLUSH LEFT">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538"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extLst>
      <p:ext uri="{BB962C8B-B14F-4D97-AF65-F5344CB8AC3E}">
        <p14:creationId xmlns:p14="http://schemas.microsoft.com/office/powerpoint/2010/main" val="326628049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8" name="Footer Placeholder 7"/>
          <p:cNvSpPr>
            <a:spLocks noGrp="1"/>
          </p:cNvSpPr>
          <p:nvPr>
            <p:ph type="ftr" sz="quarter" idx="11"/>
          </p:nvPr>
        </p:nvSpPr>
        <p:spPr/>
        <p:txBody>
          <a:bodyPr/>
          <a:lstStyle/>
          <a:p>
            <a:endParaRPr lang="en-US">
              <a:solidFill>
                <a:prstClr val="white">
                  <a:tint val="75000"/>
                </a:prstClr>
              </a:solidFill>
            </a:endParaRPr>
          </a:p>
        </p:txBody>
      </p:sp>
      <p:sp>
        <p:nvSpPr>
          <p:cNvPr id="9" name="Slide Number Placeholder 8"/>
          <p:cNvSpPr>
            <a:spLocks noGrp="1"/>
          </p:cNvSpPr>
          <p:nvPr>
            <p:ph type="sldNum" sz="quarter" idx="12"/>
          </p:nvPr>
        </p:nvSpPr>
        <p:spPr/>
        <p:txBody>
          <a:body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16680192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152400"/>
            <a:ext cx="10972800" cy="868362"/>
          </a:xfrm>
        </p:spPr>
        <p:txBody>
          <a:bodyPr>
            <a:normAutofit/>
          </a:bodyPr>
          <a:lstStyle>
            <a:lvl1pPr algn="l">
              <a:defRPr sz="3600" b="0"/>
            </a:lvl1pPr>
          </a:lstStyle>
          <a:p>
            <a:r>
              <a:rPr lang="en-US"/>
              <a:t>Click to edit Master title style</a:t>
            </a:r>
          </a:p>
        </p:txBody>
      </p:sp>
      <p:sp>
        <p:nvSpPr>
          <p:cNvPr id="3" name="Date Placeholder 2"/>
          <p:cNvSpPr>
            <a:spLocks noGrp="1"/>
          </p:cNvSpPr>
          <p:nvPr>
            <p:ph type="dt" sz="half" idx="10"/>
          </p:nvPr>
        </p:nvSpPr>
        <p:spPr/>
        <p:txBody>
          <a:body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4" name="Footer Placeholder 3"/>
          <p:cNvSpPr>
            <a:spLocks noGrp="1"/>
          </p:cNvSpPr>
          <p:nvPr>
            <p:ph type="ftr" sz="quarter" idx="11"/>
          </p:nvPr>
        </p:nvSpPr>
        <p:spPr/>
        <p:txBody>
          <a:bodyPr/>
          <a:lstStyle/>
          <a:p>
            <a:endParaRPr lang="en-US">
              <a:solidFill>
                <a:prstClr val="white">
                  <a:tint val="75000"/>
                </a:prstClr>
              </a:solidFill>
            </a:endParaRPr>
          </a:p>
        </p:txBody>
      </p:sp>
      <p:sp>
        <p:nvSpPr>
          <p:cNvPr id="5" name="Slide Number Placeholder 4"/>
          <p:cNvSpPr>
            <a:spLocks noGrp="1"/>
          </p:cNvSpPr>
          <p:nvPr>
            <p:ph type="sldNum" sz="quarter" idx="12"/>
          </p:nvPr>
        </p:nvSpPr>
        <p:spPr/>
        <p:txBody>
          <a:body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4137335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3" name="Footer Placeholder 2"/>
          <p:cNvSpPr>
            <a:spLocks noGrp="1"/>
          </p:cNvSpPr>
          <p:nvPr>
            <p:ph type="ftr" sz="quarter" idx="11"/>
          </p:nvPr>
        </p:nvSpPr>
        <p:spPr/>
        <p:txBody>
          <a:bodyPr/>
          <a:lstStyle/>
          <a:p>
            <a:endParaRPr lang="en-US">
              <a:solidFill>
                <a:prstClr val="white">
                  <a:tint val="75000"/>
                </a:prstClr>
              </a:solidFill>
            </a:endParaRPr>
          </a:p>
        </p:txBody>
      </p:sp>
      <p:sp>
        <p:nvSpPr>
          <p:cNvPr id="4" name="Slide Number Placeholder 3"/>
          <p:cNvSpPr>
            <a:spLocks noGrp="1"/>
          </p:cNvSpPr>
          <p:nvPr>
            <p:ph type="sldNum" sz="quarter" idx="12"/>
          </p:nvPr>
        </p:nvSpPr>
        <p:spPr/>
        <p:txBody>
          <a:body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16157564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8643844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6" name="Footer Placeholder 5"/>
          <p:cNvSpPr>
            <a:spLocks noGrp="1"/>
          </p:cNvSpPr>
          <p:nvPr>
            <p:ph type="ftr" sz="quarter" idx="11"/>
          </p:nvPr>
        </p:nvSpPr>
        <p:spPr/>
        <p:txBody>
          <a:bodyPr/>
          <a:lstStyle/>
          <a:p>
            <a:endParaRPr lang="en-US">
              <a:solidFill>
                <a:prstClr val="white">
                  <a:tint val="75000"/>
                </a:prstClr>
              </a:solidFill>
            </a:endParaRPr>
          </a:p>
        </p:txBody>
      </p:sp>
      <p:sp>
        <p:nvSpPr>
          <p:cNvPr id="7" name="Slide Number Placeholder 6"/>
          <p:cNvSpPr>
            <a:spLocks noGrp="1"/>
          </p:cNvSpPr>
          <p:nvPr>
            <p:ph type="sldNum" sz="quarter" idx="12"/>
          </p:nvPr>
        </p:nvSpPr>
        <p:spPr/>
        <p:txBody>
          <a:body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11371435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326790369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5" name="Footer Placeholder 4"/>
          <p:cNvSpPr>
            <a:spLocks noGrp="1"/>
          </p:cNvSpPr>
          <p:nvPr>
            <p:ph type="ftr" sz="quarter" idx="11"/>
          </p:nvPr>
        </p:nvSpPr>
        <p:spPr/>
        <p:txBody>
          <a:bodyPr/>
          <a:lstStyle/>
          <a:p>
            <a:endParaRPr lang="en-US">
              <a:solidFill>
                <a:prstClr val="white">
                  <a:tint val="75000"/>
                </a:prstClr>
              </a:solidFill>
            </a:endParaRPr>
          </a:p>
        </p:txBody>
      </p:sp>
      <p:sp>
        <p:nvSpPr>
          <p:cNvPr id="6" name="Slide Number Placeholder 5"/>
          <p:cNvSpPr>
            <a:spLocks noGrp="1"/>
          </p:cNvSpPr>
          <p:nvPr>
            <p:ph type="sldNum" sz="quarter" idx="12"/>
          </p:nvPr>
        </p:nvSpPr>
        <p:spPr/>
        <p:txBody>
          <a:body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219697480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2_Title Slide">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27612" y="3043730"/>
            <a:ext cx="5472863" cy="2137870"/>
          </a:xfrm>
        </p:spPr>
        <p:txBody>
          <a:bodyPr lIns="0" tIns="0" rIns="0" bIns="0" anchor="b" anchorCtr="0">
            <a:noAutofit/>
          </a:bodyPr>
          <a:lstStyle>
            <a:lvl1pPr algn="l">
              <a:defRPr lang="en-US" sz="4000" b="0" kern="1200" smtClean="0">
                <a:solidFill>
                  <a:schemeClr val="tx1">
                    <a:lumMod val="75000"/>
                    <a:lumOff val="25000"/>
                  </a:schemeClr>
                </a:solidFill>
                <a:latin typeface="Arial" panose="020B0604020202020204" pitchFamily="34" charset="0"/>
                <a:ea typeface="+mj-ea"/>
                <a:cs typeface="Arial" panose="020B0604020202020204" pitchFamily="34" charset="0"/>
              </a:defRPr>
            </a:lvl1pPr>
          </a:lstStyle>
          <a:p>
            <a:r>
              <a:rPr lang="en-US" dirty="0"/>
              <a:t>CLICK TO EDIT</a:t>
            </a:r>
          </a:p>
        </p:txBody>
      </p:sp>
      <p:sp>
        <p:nvSpPr>
          <p:cNvPr id="4" name="Date Placeholder 3"/>
          <p:cNvSpPr>
            <a:spLocks noGrp="1"/>
          </p:cNvSpPr>
          <p:nvPr>
            <p:ph type="dt" sz="half" idx="10"/>
          </p:nvPr>
        </p:nvSpPr>
        <p:spPr/>
        <p:txBody>
          <a:bodyPr/>
          <a:lstStyle/>
          <a:p>
            <a:fld id="{9578D6DB-6798-42D2-B9AD-FC6F1C72FC30}" type="datetimeFigureOut">
              <a:rPr lang="en-US" smtClean="0"/>
              <a:pPr/>
              <a:t>1/21/2019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a:p>
        </p:txBody>
      </p:sp>
      <p:sp>
        <p:nvSpPr>
          <p:cNvPr id="7" name="Content Placeholder 6"/>
          <p:cNvSpPr>
            <a:spLocks noGrp="1"/>
          </p:cNvSpPr>
          <p:nvPr>
            <p:ph sz="quarter" idx="13"/>
          </p:nvPr>
        </p:nvSpPr>
        <p:spPr>
          <a:xfrm>
            <a:off x="614297" y="5357596"/>
            <a:ext cx="5481703" cy="738404"/>
          </a:xfrm>
        </p:spPr>
        <p:txBody>
          <a:bodyPr lIns="0" rIns="0">
            <a:normAutofit/>
          </a:bodyPr>
          <a:lstStyle>
            <a:lvl1pPr marL="0" indent="0">
              <a:buFontTx/>
              <a:buNone/>
              <a:defRPr sz="1800">
                <a:latin typeface="Arial" panose="020B0604020202020204" pitchFamily="34" charset="0"/>
                <a:cs typeface="Arial" panose="020B0604020202020204" pitchFamily="34" charset="0"/>
              </a:defRPr>
            </a:lvl1pPr>
          </a:lstStyle>
          <a:p>
            <a:pPr lvl="0"/>
            <a:r>
              <a:rPr lang="en-US" dirty="0"/>
              <a:t>Click to edit Master text styles</a:t>
            </a:r>
          </a:p>
        </p:txBody>
      </p:sp>
    </p:spTree>
    <p:extLst>
      <p:ext uri="{BB962C8B-B14F-4D97-AF65-F5344CB8AC3E}">
        <p14:creationId xmlns:p14="http://schemas.microsoft.com/office/powerpoint/2010/main" val="363381428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itle and Content">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p:txBody>
      </p:sp>
      <p:sp>
        <p:nvSpPr>
          <p:cNvPr id="4" name="Date Placeholder 3"/>
          <p:cNvSpPr>
            <a:spLocks noGrp="1"/>
          </p:cNvSpPr>
          <p:nvPr>
            <p:ph type="dt" sz="half" idx="10"/>
          </p:nvPr>
        </p:nvSpPr>
        <p:spPr/>
        <p:txBody>
          <a:bodyPr/>
          <a:lstStyle/>
          <a:p>
            <a:fld id="{425404F2-BE9A-4460-8815-8F645183555F}" type="datetimeFigureOut">
              <a:rPr lang="en-US" smtClean="0"/>
              <a:pPr/>
              <a:t>1/21/2019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83341306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2"/>
            <a:ext cx="5384800" cy="4525963"/>
          </a:xfrm>
        </p:spPr>
        <p:txBody>
          <a:bodyPr>
            <a:normAutofit/>
          </a:bodyPr>
          <a:lstStyle>
            <a:lvl1pPr>
              <a:defRPr sz="1800">
                <a:solidFill>
                  <a:schemeClr val="tx1">
                    <a:lumMod val="75000"/>
                    <a:lumOff val="25000"/>
                  </a:schemeClr>
                </a:solidFill>
              </a:defRPr>
            </a:lvl1pPr>
            <a:lvl2pPr>
              <a:defRPr sz="2800"/>
            </a:lvl2pPr>
            <a:lvl3pPr>
              <a:defRPr sz="2400"/>
            </a:lvl3pPr>
            <a:lvl4pPr>
              <a:defRPr sz="2000"/>
            </a:lvl4pPr>
            <a:lvl5pPr>
              <a:defRPr sz="2000"/>
            </a:lvl5pPr>
            <a:lvl6pPr>
              <a:defRPr sz="2400"/>
            </a:lvl6pPr>
            <a:lvl7pPr>
              <a:defRPr sz="2400"/>
            </a:lvl7pPr>
            <a:lvl8pPr>
              <a:defRPr sz="2400"/>
            </a:lvl8pPr>
            <a:lvl9pPr>
              <a:defRPr sz="2400"/>
            </a:lvl9pPr>
          </a:lstStyle>
          <a:p>
            <a:pPr lvl="0"/>
            <a:r>
              <a:rPr lang="en-US" dirty="0"/>
              <a:t>Click to edit Master text styles</a:t>
            </a:r>
          </a:p>
        </p:txBody>
      </p:sp>
      <p:sp>
        <p:nvSpPr>
          <p:cNvPr id="4" name="Content Placeholder 3"/>
          <p:cNvSpPr>
            <a:spLocks noGrp="1"/>
          </p:cNvSpPr>
          <p:nvPr>
            <p:ph sz="half" idx="2"/>
          </p:nvPr>
        </p:nvSpPr>
        <p:spPr>
          <a:xfrm>
            <a:off x="6197600" y="1600202"/>
            <a:ext cx="5384800" cy="4525963"/>
          </a:xfrm>
        </p:spPr>
        <p:txBody>
          <a:bodyPr>
            <a:normAutofit/>
          </a:bodyPr>
          <a:lstStyle>
            <a:lvl1pPr>
              <a:defRPr sz="1800">
                <a:solidFill>
                  <a:schemeClr val="tx1">
                    <a:lumMod val="75000"/>
                    <a:lumOff val="25000"/>
                  </a:schemeClr>
                </a:solidFill>
              </a:defRPr>
            </a:lvl1pPr>
            <a:lvl2pPr>
              <a:defRPr sz="2800"/>
            </a:lvl2pPr>
            <a:lvl3pPr>
              <a:defRPr sz="2400"/>
            </a:lvl3pPr>
            <a:lvl4pPr>
              <a:defRPr sz="2000"/>
            </a:lvl4pPr>
            <a:lvl5pPr>
              <a:defRPr sz="2000"/>
            </a:lvl5pPr>
            <a:lvl6pPr>
              <a:defRPr sz="2400"/>
            </a:lvl6pPr>
            <a:lvl7pPr>
              <a:defRPr sz="2400"/>
            </a:lvl7pPr>
            <a:lvl8pPr>
              <a:defRPr sz="2400"/>
            </a:lvl8pPr>
            <a:lvl9pPr>
              <a:defRPr sz="24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1/21/2019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447017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Quote dark option CENTERE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gradFill>
                  <a:gsLst>
                    <a:gs pos="0">
                      <a:schemeClr val="accent1">
                        <a:lumMod val="5000"/>
                        <a:lumOff val="95000"/>
                      </a:schemeClr>
                    </a:gs>
                    <a:gs pos="100000">
                      <a:schemeClr val="bg1"/>
                    </a:gs>
                  </a:gsLst>
                  <a:lin ang="5400000" scaled="1"/>
                </a:gradFill>
              </a:defRPr>
            </a:lvl1pPr>
            <a:lvl2pPr algn="ctr">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a:solidFill>
                  <a:schemeClr val="bg1"/>
                </a:solidFill>
              </a:defRPr>
            </a:lvl1pPr>
            <a:lvl2pPr algn="r">
              <a:defRPr>
                <a:solidFill>
                  <a:schemeClr val="bg1"/>
                </a:solidFill>
              </a:defRPr>
            </a:lvl2pPr>
          </a:lstStyle>
          <a:p>
            <a:pPr lvl="0"/>
            <a:r>
              <a:rPr lang="en-US" dirty="0"/>
              <a:t>—Name and Company/Source goes here</a:t>
            </a:r>
          </a:p>
        </p:txBody>
      </p:sp>
    </p:spTree>
    <p:extLst>
      <p:ext uri="{BB962C8B-B14F-4D97-AF65-F5344CB8AC3E}">
        <p14:creationId xmlns:p14="http://schemas.microsoft.com/office/powerpoint/2010/main" val="303163133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dirty="0"/>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413626815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1/21/2019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5596654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1" y="3886200"/>
            <a:ext cx="12192000"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sz="1800">
              <a:solidFill>
                <a:prstClr val="white"/>
              </a:solidFill>
            </a:endParaRPr>
          </a:p>
        </p:txBody>
      </p:sp>
      <p:sp>
        <p:nvSpPr>
          <p:cNvPr id="2" name="Title 1"/>
          <p:cNvSpPr>
            <a:spLocks noGrp="1"/>
          </p:cNvSpPr>
          <p:nvPr>
            <p:ph type="ctrTitle"/>
          </p:nvPr>
        </p:nvSpPr>
        <p:spPr>
          <a:xfrm>
            <a:off x="914401" y="3887117"/>
            <a:ext cx="10363200"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a:t>Click to edit Master title style</a:t>
            </a:r>
          </a:p>
        </p:txBody>
      </p:sp>
      <p:sp>
        <p:nvSpPr>
          <p:cNvPr id="3" name="Subtitle 2"/>
          <p:cNvSpPr>
            <a:spLocks noGrp="1"/>
          </p:cNvSpPr>
          <p:nvPr>
            <p:ph type="subTitle" idx="1"/>
          </p:nvPr>
        </p:nvSpPr>
        <p:spPr>
          <a:xfrm>
            <a:off x="1828800" y="4399020"/>
            <a:ext cx="8534401"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78D6DB-6798-42D2-B9AD-FC6F1C72FC30}" type="datetimeFigureOut">
              <a:rPr lang="en-US" smtClean="0"/>
              <a:pPr/>
              <a:t>1/21/2019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a:p>
        </p:txBody>
      </p:sp>
    </p:spTree>
    <p:extLst>
      <p:ext uri="{BB962C8B-B14F-4D97-AF65-F5344CB8AC3E}">
        <p14:creationId xmlns:p14="http://schemas.microsoft.com/office/powerpoint/2010/main" val="202780226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1" y="2130427"/>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1"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1/21/2019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16593265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3773495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2"/>
            <a:ext cx="10363200" cy="1362075"/>
          </a:xfrm>
        </p:spPr>
        <p:txBody>
          <a:bodyPr anchor="t"/>
          <a:lstStyle>
            <a:lvl1pPr algn="l">
              <a:defRPr sz="53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700">
                <a:solidFill>
                  <a:schemeClr val="tx1">
                    <a:tint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5404F2-BE9A-4460-8815-8F645183555F}" type="datetimeFigureOut">
              <a:rPr lang="en-US" smtClean="0"/>
              <a:pPr/>
              <a:t>1/21/2019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23003555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2"/>
            <a:ext cx="5384800"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2"/>
            <a:ext cx="5384800"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5404F2-BE9A-4460-8815-8F645183555F}" type="datetimeFigureOut">
              <a:rPr lang="en-US" smtClean="0"/>
              <a:pPr/>
              <a:t>1/21/2019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45824702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4"/>
            <a:ext cx="5386917"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535114"/>
            <a:ext cx="5389033"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5404F2-BE9A-4460-8815-8F645183555F}" type="datetimeFigureOut">
              <a:rPr lang="en-US" smtClean="0"/>
              <a:pPr/>
              <a:t>1/21/2019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74357184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82675909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1/21/2019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8162369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Quote dark option FLUSH LEFT">
    <p:bg>
      <p:bgPr>
        <a:solidFill>
          <a:schemeClr val="tx2"/>
        </a:solidFill>
        <a:effectLst/>
      </p:bgPr>
    </p:bg>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304800" y="2884235"/>
            <a:ext cx="11658600" cy="1089529"/>
          </a:xfrm>
        </p:spPr>
        <p:txBody>
          <a:bodyPr anchor="ctr"/>
          <a:lstStyle>
            <a:lvl1pPr marL="231775" indent="-231775" algn="l">
              <a:spcBef>
                <a:spcPts val="0"/>
              </a:spcBef>
              <a:defRPr sz="3600" b="0" baseline="0">
                <a:gradFill>
                  <a:gsLst>
                    <a:gs pos="0">
                      <a:schemeClr val="accent1">
                        <a:lumMod val="5000"/>
                        <a:lumOff val="95000"/>
                      </a:schemeClr>
                    </a:gs>
                    <a:gs pos="100000">
                      <a:schemeClr val="bg1"/>
                    </a:gs>
                  </a:gsLst>
                  <a:lin ang="5400000" scaled="1"/>
                </a:gradFill>
              </a:defRPr>
            </a:lvl1pPr>
            <a:lvl2pPr marL="109538" indent="0" algn="l">
              <a:spcBef>
                <a:spcPts val="0"/>
              </a:spcBef>
              <a:defRPr sz="3600" b="1">
                <a:gradFill>
                  <a:gsLst>
                    <a:gs pos="0">
                      <a:schemeClr val="accent1">
                        <a:lumMod val="5000"/>
                        <a:lumOff val="95000"/>
                      </a:schemeClr>
                    </a:gs>
                    <a:gs pos="100000">
                      <a:schemeClr val="bg1"/>
                    </a:gs>
                  </a:gsLst>
                  <a:lin ang="5400000" scaled="1"/>
                </a:gradFill>
                <a:latin typeface="+mn-lt"/>
              </a:defRPr>
            </a:lvl2pPr>
          </a:lstStyle>
          <a:p>
            <a:pPr lvl="0"/>
            <a:r>
              <a:rPr lang="en-US" dirty="0"/>
              <a:t>“QUOTATION.”</a:t>
            </a:r>
          </a:p>
          <a:p>
            <a:pPr lvl="1"/>
            <a:r>
              <a:rPr lang="en-US" dirty="0"/>
              <a:t> BOLD</a:t>
            </a:r>
          </a:p>
        </p:txBody>
      </p:sp>
      <p:sp>
        <p:nvSpPr>
          <p:cNvPr id="7" name="Freeform: Shape 6"/>
          <p:cNvSpPr/>
          <p:nvPr userDrawn="1"/>
        </p:nvSpPr>
        <p:spPr>
          <a:xfrm>
            <a:off x="129521" y="0"/>
            <a:ext cx="2749481" cy="1364786"/>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14" hasCustomPrompt="1"/>
          </p:nvPr>
        </p:nvSpPr>
        <p:spPr>
          <a:xfrm>
            <a:off x="3865562" y="5276808"/>
            <a:ext cx="8097838" cy="369332"/>
          </a:xfrm>
        </p:spPr>
        <p:txBody>
          <a:bodyPr/>
          <a:lstStyle>
            <a:lvl1pPr algn="r">
              <a:spcBef>
                <a:spcPts val="0"/>
              </a:spcBef>
              <a:defRPr sz="2000" b="0">
                <a:solidFill>
                  <a:schemeClr val="bg1"/>
                </a:solidFill>
              </a:defRPr>
            </a:lvl1pPr>
            <a:lvl2pPr algn="r">
              <a:defRPr>
                <a:solidFill>
                  <a:schemeClr val="bg1"/>
                </a:solidFill>
              </a:defRPr>
            </a:lvl2pPr>
          </a:lstStyle>
          <a:p>
            <a:pPr lvl="0"/>
            <a:r>
              <a:rPr lang="en-US" dirty="0"/>
              <a:t>—Name and Company/Source goes here</a:t>
            </a:r>
          </a:p>
        </p:txBody>
      </p:sp>
    </p:spTree>
    <p:extLst>
      <p:ext uri="{BB962C8B-B14F-4D97-AF65-F5344CB8AC3E}">
        <p14:creationId xmlns:p14="http://schemas.microsoft.com/office/powerpoint/2010/main" val="207573913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1/21/2019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11413540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1/21/2019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71710144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8" y="4800601"/>
            <a:ext cx="7315200"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718" y="612775"/>
            <a:ext cx="7315200"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a:p>
        </p:txBody>
      </p:sp>
      <p:sp>
        <p:nvSpPr>
          <p:cNvPr id="4" name="Text Placeholder 3"/>
          <p:cNvSpPr>
            <a:spLocks noGrp="1"/>
          </p:cNvSpPr>
          <p:nvPr>
            <p:ph type="body" sz="half" idx="2"/>
          </p:nvPr>
        </p:nvSpPr>
        <p:spPr>
          <a:xfrm>
            <a:off x="2389718" y="5367339"/>
            <a:ext cx="7315200"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1/21/2019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42008261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1458108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1/21/2019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5372252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lidemodel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18672" y="2870634"/>
            <a:ext cx="5932223" cy="711081"/>
          </a:xfrm>
        </p:spPr>
        <p:txBody>
          <a:bodyPr>
            <a:normAutofit/>
          </a:bodyPr>
          <a:lstStyle>
            <a:lvl1pPr algn="ctr">
              <a:defRPr sz="3600" b="0">
                <a:solidFill>
                  <a:schemeClr val="bg1"/>
                </a:solidFill>
                <a:effectLst>
                  <a:outerShdw blurRad="38100" dist="38100" dir="2700000" algn="tl">
                    <a:srgbClr val="000000">
                      <a:alpha val="43137"/>
                    </a:srgbClr>
                  </a:outerShdw>
                </a:effectLst>
                <a:latin typeface="+mj-lt"/>
                <a:ea typeface="Open Sans" pitchFamily="34" charset="0"/>
                <a:cs typeface="Open Sans" pitchFamily="34" charset="0"/>
              </a:defRPr>
            </a:lvl1pPr>
          </a:lstStyle>
          <a:p>
            <a:r>
              <a:rPr lang="en-US"/>
              <a:t>SlideModel.com</a:t>
            </a:r>
          </a:p>
        </p:txBody>
      </p:sp>
      <p:sp>
        <p:nvSpPr>
          <p:cNvPr id="3" name="Date Placeholder 2"/>
          <p:cNvSpPr>
            <a:spLocks noGrp="1"/>
          </p:cNvSpPr>
          <p:nvPr>
            <p:ph type="dt" sz="half" idx="10"/>
          </p:nvPr>
        </p:nvSpPr>
        <p:spPr/>
        <p:txBody>
          <a:bodyPr/>
          <a:lstStyle/>
          <a:p>
            <a:fld id="{425404F2-BE9A-4460-8815-8F645183555F}" type="datetimeFigureOut">
              <a:rPr lang="en-US" smtClean="0"/>
              <a:pPr/>
              <a:t>1/21/2019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7462180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D1176A7-B091-469C-82C8-89C693043C40}" type="datetimeFigureOut">
              <a:rPr lang="en-US" smtClean="0"/>
              <a:pPr/>
              <a:t>1/21/2019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39B1FA-81F2-4940-9AF3-5EAFB5D6669B}" type="slidenum">
              <a:rPr lang="en-US" smtClean="0"/>
              <a:pPr/>
              <a:t>‹#›</a:t>
            </a:fld>
            <a:endParaRPr lang="en-US"/>
          </a:p>
        </p:txBody>
      </p:sp>
      <p:sp>
        <p:nvSpPr>
          <p:cNvPr id="6" name="Title 1"/>
          <p:cNvSpPr>
            <a:spLocks noGrp="1"/>
          </p:cNvSpPr>
          <p:nvPr>
            <p:ph type="title"/>
          </p:nvPr>
        </p:nvSpPr>
        <p:spPr>
          <a:xfrm>
            <a:off x="609600" y="274641"/>
            <a:ext cx="10972801" cy="715961"/>
          </a:xfrm>
        </p:spPr>
        <p:txBody>
          <a:bodyPr>
            <a:normAutofit/>
          </a:bodyPr>
          <a:lstStyle>
            <a:lvl1pPr algn="l">
              <a:defRPr sz="3700">
                <a:solidFill>
                  <a:schemeClr val="accent6"/>
                </a:solidFill>
              </a:defRPr>
            </a:lvl1pPr>
          </a:lstStyle>
          <a:p>
            <a:r>
              <a:rPr lang="en-US" dirty="0"/>
              <a:t>Click to edit Master title style</a:t>
            </a:r>
          </a:p>
        </p:txBody>
      </p:sp>
      <p:sp>
        <p:nvSpPr>
          <p:cNvPr id="7" name="Text Placeholder 9"/>
          <p:cNvSpPr>
            <a:spLocks noGrp="1"/>
          </p:cNvSpPr>
          <p:nvPr>
            <p:ph type="body" sz="quarter" idx="13" hasCustomPrompt="1"/>
          </p:nvPr>
        </p:nvSpPr>
        <p:spPr>
          <a:xfrm>
            <a:off x="609600" y="990600"/>
            <a:ext cx="10972801" cy="508000"/>
          </a:xfrm>
        </p:spPr>
        <p:txBody>
          <a:bodyPr>
            <a:noAutofit/>
          </a:bodyPr>
          <a:lstStyle>
            <a:lvl1pPr marL="0" indent="0">
              <a:buNone/>
              <a:defRPr sz="1900">
                <a:solidFill>
                  <a:schemeClr val="bg1">
                    <a:lumMod val="50000"/>
                  </a:schemeClr>
                </a:solidFill>
              </a:defRPr>
            </a:lvl1pPr>
          </a:lstStyle>
          <a:p>
            <a:pPr lvl="0"/>
            <a:r>
              <a:rPr lang="en-US"/>
              <a:t>Subtitle</a:t>
            </a:r>
          </a:p>
        </p:txBody>
      </p:sp>
    </p:spTree>
    <p:extLst>
      <p:ext uri="{BB962C8B-B14F-4D97-AF65-F5344CB8AC3E}">
        <p14:creationId xmlns:p14="http://schemas.microsoft.com/office/powerpoint/2010/main" val="303650853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204774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76C8E-187F-4344-BECF-5019289AED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AD5F85C-8314-4192-BCD3-2EF9358CD8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7612D3D-18B7-4E79-8D86-634A0A275395}"/>
              </a:ext>
            </a:extLst>
          </p:cNvPr>
          <p:cNvSpPr>
            <a:spLocks noGrp="1"/>
          </p:cNvSpPr>
          <p:nvPr>
            <p:ph type="dt" sz="half" idx="10"/>
          </p:nvPr>
        </p:nvSpPr>
        <p:spPr/>
        <p:txBody>
          <a:bodyPr/>
          <a:lstStyle/>
          <a:p>
            <a:fld id="{2DD73D23-A7AD-4D90-9F4B-9BEDABD04E88}" type="datetimeFigureOut">
              <a:rPr lang="en-IN" smtClean="0"/>
              <a:t>21-01-2019</a:t>
            </a:fld>
            <a:endParaRPr lang="en-IN"/>
          </a:p>
        </p:txBody>
      </p:sp>
      <p:sp>
        <p:nvSpPr>
          <p:cNvPr id="5" name="Footer Placeholder 4">
            <a:extLst>
              <a:ext uri="{FF2B5EF4-FFF2-40B4-BE49-F238E27FC236}">
                <a16:creationId xmlns:a16="http://schemas.microsoft.com/office/drawing/2014/main" id="{3A9B6E58-F328-4469-8B6A-43B303F341C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B2AE950-94D6-48D8-A599-3F856F25A448}"/>
              </a:ext>
            </a:extLst>
          </p:cNvPr>
          <p:cNvSpPr>
            <a:spLocks noGrp="1"/>
          </p:cNvSpPr>
          <p:nvPr>
            <p:ph type="sldNum" sz="quarter" idx="12"/>
          </p:nvPr>
        </p:nvSpPr>
        <p:spPr/>
        <p:txBody>
          <a:bodyPr/>
          <a:lstStyle/>
          <a:p>
            <a:fld id="{BD212BA9-7B85-4F7C-97DF-C79BEE06ED25}" type="slidenum">
              <a:rPr lang="en-IN" smtClean="0"/>
              <a:t>‹#›</a:t>
            </a:fld>
            <a:endParaRPr lang="en-IN"/>
          </a:p>
        </p:txBody>
      </p:sp>
    </p:spTree>
    <p:extLst>
      <p:ext uri="{BB962C8B-B14F-4D97-AF65-F5344CB8AC3E}">
        <p14:creationId xmlns:p14="http://schemas.microsoft.com/office/powerpoint/2010/main" val="120299466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D9567-2FDD-4D7C-85D7-2852E40B88C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DA9E523-6F46-4F8E-A9AF-FDCEB978E3E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B7A637-1F2B-45AA-BEDC-334426CA5373}"/>
              </a:ext>
            </a:extLst>
          </p:cNvPr>
          <p:cNvSpPr>
            <a:spLocks noGrp="1"/>
          </p:cNvSpPr>
          <p:nvPr>
            <p:ph type="dt" sz="half" idx="10"/>
          </p:nvPr>
        </p:nvSpPr>
        <p:spPr/>
        <p:txBody>
          <a:bodyPr/>
          <a:lstStyle/>
          <a:p>
            <a:fld id="{2DD73D23-A7AD-4D90-9F4B-9BEDABD04E88}" type="datetimeFigureOut">
              <a:rPr lang="en-IN" smtClean="0"/>
              <a:t>21-01-2019</a:t>
            </a:fld>
            <a:endParaRPr lang="en-IN"/>
          </a:p>
        </p:txBody>
      </p:sp>
      <p:sp>
        <p:nvSpPr>
          <p:cNvPr id="5" name="Footer Placeholder 4">
            <a:extLst>
              <a:ext uri="{FF2B5EF4-FFF2-40B4-BE49-F238E27FC236}">
                <a16:creationId xmlns:a16="http://schemas.microsoft.com/office/drawing/2014/main" id="{2168B0D8-0E42-47CF-8F6B-BDE12AA475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F2FDCCA-3252-4184-A81C-129CB1871B78}"/>
              </a:ext>
            </a:extLst>
          </p:cNvPr>
          <p:cNvSpPr>
            <a:spLocks noGrp="1"/>
          </p:cNvSpPr>
          <p:nvPr>
            <p:ph type="sldNum" sz="quarter" idx="12"/>
          </p:nvPr>
        </p:nvSpPr>
        <p:spPr/>
        <p:txBody>
          <a:bodyPr/>
          <a:lstStyle/>
          <a:p>
            <a:fld id="{BD212BA9-7B85-4F7C-97DF-C79BEE06ED25}" type="slidenum">
              <a:rPr lang="en-IN" smtClean="0"/>
              <a:t>‹#›</a:t>
            </a:fld>
            <a:endParaRPr lang="en-IN"/>
          </a:p>
        </p:txBody>
      </p:sp>
    </p:spTree>
    <p:extLst>
      <p:ext uri="{BB962C8B-B14F-4D97-AF65-F5344CB8AC3E}">
        <p14:creationId xmlns:p14="http://schemas.microsoft.com/office/powerpoint/2010/main" val="881558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Quote light option CENTERED">
    <p:spTree>
      <p:nvGrpSpPr>
        <p:cNvPr id="1" name=""/>
        <p:cNvGrpSpPr/>
        <p:nvPr/>
      </p:nvGrpSpPr>
      <p:grpSpPr>
        <a:xfrm>
          <a:off x="0" y="0"/>
          <a:ext cx="0" cy="0"/>
          <a:chOff x="0" y="0"/>
          <a:chExt cx="0" cy="0"/>
        </a:xfrm>
      </p:grpSpPr>
      <p:sp>
        <p:nvSpPr>
          <p:cNvPr id="9" name="TextBox 8"/>
          <p:cNvSpPr txBox="1"/>
          <p:nvPr userDrawn="1"/>
        </p:nvSpPr>
        <p:spPr>
          <a:xfrm>
            <a:off x="5648960" y="419100"/>
            <a:ext cx="894080" cy="1862048"/>
          </a:xfrm>
          <a:prstGeom prst="rect">
            <a:avLst/>
          </a:prstGeom>
          <a:noFill/>
        </p:spPr>
        <p:txBody>
          <a:bodyPr wrap="square" rtlCol="0">
            <a:spAutoFit/>
          </a:bodyPr>
          <a:lstStyle/>
          <a:p>
            <a:r>
              <a:rPr lang="en-US" sz="11500" dirty="0">
                <a:solidFill>
                  <a:schemeClr val="accent4"/>
                </a:solidFill>
                <a:latin typeface="Arial Black" panose="020B0A04020102020204" pitchFamily="34" charset="0"/>
              </a:rPr>
              <a:t>“</a:t>
            </a:r>
            <a:endParaRPr lang="en-US" sz="2800" dirty="0">
              <a:solidFill>
                <a:schemeClr val="accent4"/>
              </a:solidFill>
            </a:endParaRPr>
          </a:p>
        </p:txBody>
      </p:sp>
      <p:sp>
        <p:nvSpPr>
          <p:cNvPr id="5" name="Text Placeholder 2"/>
          <p:cNvSpPr>
            <a:spLocks noGrp="1"/>
          </p:cNvSpPr>
          <p:nvPr>
            <p:ph type="body" sz="quarter" idx="14" hasCustomPrompt="1"/>
          </p:nvPr>
        </p:nvSpPr>
        <p:spPr>
          <a:xfrm>
            <a:off x="3408362" y="5335071"/>
            <a:ext cx="8097838" cy="369332"/>
          </a:xfrm>
        </p:spPr>
        <p:txBody>
          <a:bodyPr/>
          <a:lstStyle>
            <a:lvl1pPr algn="r">
              <a:spcBef>
                <a:spcPts val="0"/>
              </a:spcBef>
              <a:defRPr sz="2000">
                <a:solidFill>
                  <a:schemeClr val="tx2"/>
                </a:solidFill>
              </a:defRPr>
            </a:lvl1pPr>
            <a:lvl2pPr algn="r">
              <a:defRPr>
                <a:solidFill>
                  <a:schemeClr val="bg1"/>
                </a:solidFill>
              </a:defRPr>
            </a:lvl2pPr>
          </a:lstStyle>
          <a:p>
            <a:pPr lvl="0"/>
            <a:r>
              <a:rPr lang="en-US" dirty="0"/>
              <a:t>—Name and Company/Source goes here</a:t>
            </a:r>
          </a:p>
        </p:txBody>
      </p:sp>
      <p:sp>
        <p:nvSpPr>
          <p:cNvPr id="6" name="Text Placeholder 7"/>
          <p:cNvSpPr>
            <a:spLocks noGrp="1"/>
          </p:cNvSpPr>
          <p:nvPr>
            <p:ph type="body" sz="quarter" idx="13" hasCustomPrompt="1"/>
          </p:nvPr>
        </p:nvSpPr>
        <p:spPr>
          <a:xfrm>
            <a:off x="304800" y="2884235"/>
            <a:ext cx="11658600" cy="1089529"/>
          </a:xfrm>
        </p:spPr>
        <p:txBody>
          <a:bodyPr anchor="ctr"/>
          <a:lstStyle>
            <a:lvl1pPr algn="ctr">
              <a:spcBef>
                <a:spcPts val="0"/>
              </a:spcBef>
              <a:defRPr sz="3600" b="0" baseline="0">
                <a:solidFill>
                  <a:schemeClr val="tx1">
                    <a:lumMod val="75000"/>
                    <a:lumOff val="25000"/>
                  </a:schemeClr>
                </a:solidFill>
              </a:defRPr>
            </a:lvl1pPr>
            <a:lvl2pPr algn="ctr">
              <a:spcBef>
                <a:spcPts val="0"/>
              </a:spcBef>
              <a:defRPr sz="3600" b="1">
                <a:solidFill>
                  <a:schemeClr val="tx1">
                    <a:lumMod val="75000"/>
                    <a:lumOff val="25000"/>
                  </a:schemeClr>
                </a:solidFill>
                <a:latin typeface="+mn-lt"/>
              </a:defRPr>
            </a:lvl2pPr>
          </a:lstStyle>
          <a:p>
            <a:pPr lvl="0"/>
            <a:r>
              <a:rPr lang="en-US" dirty="0"/>
              <a:t>“QUOTATION.”</a:t>
            </a:r>
          </a:p>
          <a:p>
            <a:pPr lvl="1"/>
            <a:r>
              <a:rPr lang="en-US" dirty="0"/>
              <a:t>BOLD</a:t>
            </a:r>
          </a:p>
        </p:txBody>
      </p:sp>
      <p:sp>
        <p:nvSpPr>
          <p:cNvPr id="7"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246092282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86041-3C86-4782-BEDC-0606C2B525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7B42114-1D4F-4928-8032-0E7427F6F3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75CA144-E3D4-4A56-9016-C89C4EE2B095}"/>
              </a:ext>
            </a:extLst>
          </p:cNvPr>
          <p:cNvSpPr>
            <a:spLocks noGrp="1"/>
          </p:cNvSpPr>
          <p:nvPr>
            <p:ph type="dt" sz="half" idx="10"/>
          </p:nvPr>
        </p:nvSpPr>
        <p:spPr/>
        <p:txBody>
          <a:bodyPr/>
          <a:lstStyle/>
          <a:p>
            <a:fld id="{2DD73D23-A7AD-4D90-9F4B-9BEDABD04E88}" type="datetimeFigureOut">
              <a:rPr lang="en-IN" smtClean="0"/>
              <a:t>21-01-2019</a:t>
            </a:fld>
            <a:endParaRPr lang="en-IN"/>
          </a:p>
        </p:txBody>
      </p:sp>
      <p:sp>
        <p:nvSpPr>
          <p:cNvPr id="5" name="Footer Placeholder 4">
            <a:extLst>
              <a:ext uri="{FF2B5EF4-FFF2-40B4-BE49-F238E27FC236}">
                <a16:creationId xmlns:a16="http://schemas.microsoft.com/office/drawing/2014/main" id="{6C24BFDF-B3ED-4127-9799-51E09F55383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7A8344D-2064-4192-91D9-EA646FD3130D}"/>
              </a:ext>
            </a:extLst>
          </p:cNvPr>
          <p:cNvSpPr>
            <a:spLocks noGrp="1"/>
          </p:cNvSpPr>
          <p:nvPr>
            <p:ph type="sldNum" sz="quarter" idx="12"/>
          </p:nvPr>
        </p:nvSpPr>
        <p:spPr/>
        <p:txBody>
          <a:bodyPr/>
          <a:lstStyle/>
          <a:p>
            <a:fld id="{BD212BA9-7B85-4F7C-97DF-C79BEE06ED25}" type="slidenum">
              <a:rPr lang="en-IN" smtClean="0"/>
              <a:t>‹#›</a:t>
            </a:fld>
            <a:endParaRPr lang="en-IN"/>
          </a:p>
        </p:txBody>
      </p:sp>
    </p:spTree>
    <p:extLst>
      <p:ext uri="{BB962C8B-B14F-4D97-AF65-F5344CB8AC3E}">
        <p14:creationId xmlns:p14="http://schemas.microsoft.com/office/powerpoint/2010/main" val="306507992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DB0D9-88D8-4A7E-9BF5-BE0A1DC4947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502C5B8-E98C-4748-A38B-80881DDC660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EFF965D-703E-4703-8C17-C04EAABA1E3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F1D8B5B-720B-4C16-B5A2-71285FDEB575}"/>
              </a:ext>
            </a:extLst>
          </p:cNvPr>
          <p:cNvSpPr>
            <a:spLocks noGrp="1"/>
          </p:cNvSpPr>
          <p:nvPr>
            <p:ph type="dt" sz="half" idx="10"/>
          </p:nvPr>
        </p:nvSpPr>
        <p:spPr/>
        <p:txBody>
          <a:bodyPr/>
          <a:lstStyle/>
          <a:p>
            <a:fld id="{2DD73D23-A7AD-4D90-9F4B-9BEDABD04E88}" type="datetimeFigureOut">
              <a:rPr lang="en-IN" smtClean="0"/>
              <a:t>21-01-2019</a:t>
            </a:fld>
            <a:endParaRPr lang="en-IN"/>
          </a:p>
        </p:txBody>
      </p:sp>
      <p:sp>
        <p:nvSpPr>
          <p:cNvPr id="6" name="Footer Placeholder 5">
            <a:extLst>
              <a:ext uri="{FF2B5EF4-FFF2-40B4-BE49-F238E27FC236}">
                <a16:creationId xmlns:a16="http://schemas.microsoft.com/office/drawing/2014/main" id="{4851577F-4FF5-41D8-AFD4-3821DDCA3AA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F88E486-E66D-43FC-B44E-CE63DA767AEB}"/>
              </a:ext>
            </a:extLst>
          </p:cNvPr>
          <p:cNvSpPr>
            <a:spLocks noGrp="1"/>
          </p:cNvSpPr>
          <p:nvPr>
            <p:ph type="sldNum" sz="quarter" idx="12"/>
          </p:nvPr>
        </p:nvSpPr>
        <p:spPr/>
        <p:txBody>
          <a:bodyPr/>
          <a:lstStyle/>
          <a:p>
            <a:fld id="{BD212BA9-7B85-4F7C-97DF-C79BEE06ED25}" type="slidenum">
              <a:rPr lang="en-IN" smtClean="0"/>
              <a:t>‹#›</a:t>
            </a:fld>
            <a:endParaRPr lang="en-IN"/>
          </a:p>
        </p:txBody>
      </p:sp>
    </p:spTree>
    <p:extLst>
      <p:ext uri="{BB962C8B-B14F-4D97-AF65-F5344CB8AC3E}">
        <p14:creationId xmlns:p14="http://schemas.microsoft.com/office/powerpoint/2010/main" val="147114807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56870-CC82-4C94-BC76-8C20F07741D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AA6336E-3CC4-41CF-8CB6-308034134C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4EED1E1-EC40-47C5-8EBC-EC8C57B6801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ADAA990-6F77-455F-9CBB-8595C5CACB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0EEA3C2-16B3-4CB9-BFC3-A5359EDDE06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284FAE3-8247-4246-9AD5-339344FC21D2}"/>
              </a:ext>
            </a:extLst>
          </p:cNvPr>
          <p:cNvSpPr>
            <a:spLocks noGrp="1"/>
          </p:cNvSpPr>
          <p:nvPr>
            <p:ph type="dt" sz="half" idx="10"/>
          </p:nvPr>
        </p:nvSpPr>
        <p:spPr/>
        <p:txBody>
          <a:bodyPr/>
          <a:lstStyle/>
          <a:p>
            <a:fld id="{2DD73D23-A7AD-4D90-9F4B-9BEDABD04E88}" type="datetimeFigureOut">
              <a:rPr lang="en-IN" smtClean="0"/>
              <a:t>21-01-2019</a:t>
            </a:fld>
            <a:endParaRPr lang="en-IN"/>
          </a:p>
        </p:txBody>
      </p:sp>
      <p:sp>
        <p:nvSpPr>
          <p:cNvPr id="8" name="Footer Placeholder 7">
            <a:extLst>
              <a:ext uri="{FF2B5EF4-FFF2-40B4-BE49-F238E27FC236}">
                <a16:creationId xmlns:a16="http://schemas.microsoft.com/office/drawing/2014/main" id="{3F270249-413A-4BA8-8F11-9302DBE8CE8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4C32F3F-D27C-49F7-8A6D-740D70949C0E}"/>
              </a:ext>
            </a:extLst>
          </p:cNvPr>
          <p:cNvSpPr>
            <a:spLocks noGrp="1"/>
          </p:cNvSpPr>
          <p:nvPr>
            <p:ph type="sldNum" sz="quarter" idx="12"/>
          </p:nvPr>
        </p:nvSpPr>
        <p:spPr/>
        <p:txBody>
          <a:bodyPr/>
          <a:lstStyle/>
          <a:p>
            <a:fld id="{BD212BA9-7B85-4F7C-97DF-C79BEE06ED25}" type="slidenum">
              <a:rPr lang="en-IN" smtClean="0"/>
              <a:t>‹#›</a:t>
            </a:fld>
            <a:endParaRPr lang="en-IN"/>
          </a:p>
        </p:txBody>
      </p:sp>
    </p:spTree>
    <p:extLst>
      <p:ext uri="{BB962C8B-B14F-4D97-AF65-F5344CB8AC3E}">
        <p14:creationId xmlns:p14="http://schemas.microsoft.com/office/powerpoint/2010/main" val="60315880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6D940-DBF3-4709-9444-2112D6DD0C6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1F68EEF-B41E-4EBC-98FF-966C1FD11EEB}"/>
              </a:ext>
            </a:extLst>
          </p:cNvPr>
          <p:cNvSpPr>
            <a:spLocks noGrp="1"/>
          </p:cNvSpPr>
          <p:nvPr>
            <p:ph type="dt" sz="half" idx="10"/>
          </p:nvPr>
        </p:nvSpPr>
        <p:spPr/>
        <p:txBody>
          <a:bodyPr/>
          <a:lstStyle/>
          <a:p>
            <a:fld id="{2DD73D23-A7AD-4D90-9F4B-9BEDABD04E88}" type="datetimeFigureOut">
              <a:rPr lang="en-IN" smtClean="0"/>
              <a:t>21-01-2019</a:t>
            </a:fld>
            <a:endParaRPr lang="en-IN"/>
          </a:p>
        </p:txBody>
      </p:sp>
      <p:sp>
        <p:nvSpPr>
          <p:cNvPr id="4" name="Footer Placeholder 3">
            <a:extLst>
              <a:ext uri="{FF2B5EF4-FFF2-40B4-BE49-F238E27FC236}">
                <a16:creationId xmlns:a16="http://schemas.microsoft.com/office/drawing/2014/main" id="{60091087-61D9-4C08-8CF6-CD1C75FE16D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FA7731A-1638-46CE-BA7F-3F90EA70D49D}"/>
              </a:ext>
            </a:extLst>
          </p:cNvPr>
          <p:cNvSpPr>
            <a:spLocks noGrp="1"/>
          </p:cNvSpPr>
          <p:nvPr>
            <p:ph type="sldNum" sz="quarter" idx="12"/>
          </p:nvPr>
        </p:nvSpPr>
        <p:spPr/>
        <p:txBody>
          <a:bodyPr/>
          <a:lstStyle/>
          <a:p>
            <a:fld id="{BD212BA9-7B85-4F7C-97DF-C79BEE06ED25}" type="slidenum">
              <a:rPr lang="en-IN" smtClean="0"/>
              <a:t>‹#›</a:t>
            </a:fld>
            <a:endParaRPr lang="en-IN"/>
          </a:p>
        </p:txBody>
      </p:sp>
    </p:spTree>
    <p:extLst>
      <p:ext uri="{BB962C8B-B14F-4D97-AF65-F5344CB8AC3E}">
        <p14:creationId xmlns:p14="http://schemas.microsoft.com/office/powerpoint/2010/main" val="283082434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A19D49-122B-457F-BF8B-7D4411585DDF}"/>
              </a:ext>
            </a:extLst>
          </p:cNvPr>
          <p:cNvSpPr>
            <a:spLocks noGrp="1"/>
          </p:cNvSpPr>
          <p:nvPr>
            <p:ph type="dt" sz="half" idx="10"/>
          </p:nvPr>
        </p:nvSpPr>
        <p:spPr/>
        <p:txBody>
          <a:bodyPr/>
          <a:lstStyle/>
          <a:p>
            <a:fld id="{2DD73D23-A7AD-4D90-9F4B-9BEDABD04E88}" type="datetimeFigureOut">
              <a:rPr lang="en-IN" smtClean="0"/>
              <a:t>21-01-2019</a:t>
            </a:fld>
            <a:endParaRPr lang="en-IN"/>
          </a:p>
        </p:txBody>
      </p:sp>
      <p:sp>
        <p:nvSpPr>
          <p:cNvPr id="3" name="Footer Placeholder 2">
            <a:extLst>
              <a:ext uri="{FF2B5EF4-FFF2-40B4-BE49-F238E27FC236}">
                <a16:creationId xmlns:a16="http://schemas.microsoft.com/office/drawing/2014/main" id="{F7272E34-C0AA-4C77-B04C-E0B1A75AD62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460C8B6-6591-4095-A729-CC3CC3F11FF3}"/>
              </a:ext>
            </a:extLst>
          </p:cNvPr>
          <p:cNvSpPr>
            <a:spLocks noGrp="1"/>
          </p:cNvSpPr>
          <p:nvPr>
            <p:ph type="sldNum" sz="quarter" idx="12"/>
          </p:nvPr>
        </p:nvSpPr>
        <p:spPr/>
        <p:txBody>
          <a:bodyPr/>
          <a:lstStyle/>
          <a:p>
            <a:fld id="{BD212BA9-7B85-4F7C-97DF-C79BEE06ED25}" type="slidenum">
              <a:rPr lang="en-IN" smtClean="0"/>
              <a:t>‹#›</a:t>
            </a:fld>
            <a:endParaRPr lang="en-IN"/>
          </a:p>
        </p:txBody>
      </p:sp>
    </p:spTree>
    <p:extLst>
      <p:ext uri="{BB962C8B-B14F-4D97-AF65-F5344CB8AC3E}">
        <p14:creationId xmlns:p14="http://schemas.microsoft.com/office/powerpoint/2010/main" val="410449945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BDCBB-BB0E-489D-BBF4-6A15929716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C576D77-B7F1-46DA-93E4-CF9A69C2AE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6ACE299-C2D9-45A5-A5B3-EFD5BDA555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9E4612F-491E-4479-86DB-70EFB2385DDF}"/>
              </a:ext>
            </a:extLst>
          </p:cNvPr>
          <p:cNvSpPr>
            <a:spLocks noGrp="1"/>
          </p:cNvSpPr>
          <p:nvPr>
            <p:ph type="dt" sz="half" idx="10"/>
          </p:nvPr>
        </p:nvSpPr>
        <p:spPr/>
        <p:txBody>
          <a:bodyPr/>
          <a:lstStyle/>
          <a:p>
            <a:fld id="{2DD73D23-A7AD-4D90-9F4B-9BEDABD04E88}" type="datetimeFigureOut">
              <a:rPr lang="en-IN" smtClean="0"/>
              <a:t>21-01-2019</a:t>
            </a:fld>
            <a:endParaRPr lang="en-IN"/>
          </a:p>
        </p:txBody>
      </p:sp>
      <p:sp>
        <p:nvSpPr>
          <p:cNvPr id="6" name="Footer Placeholder 5">
            <a:extLst>
              <a:ext uri="{FF2B5EF4-FFF2-40B4-BE49-F238E27FC236}">
                <a16:creationId xmlns:a16="http://schemas.microsoft.com/office/drawing/2014/main" id="{1418F759-58EB-4A5B-AA60-B19C487E489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3417FC6-34D6-448E-824E-BFFAFA06FBE4}"/>
              </a:ext>
            </a:extLst>
          </p:cNvPr>
          <p:cNvSpPr>
            <a:spLocks noGrp="1"/>
          </p:cNvSpPr>
          <p:nvPr>
            <p:ph type="sldNum" sz="quarter" idx="12"/>
          </p:nvPr>
        </p:nvSpPr>
        <p:spPr/>
        <p:txBody>
          <a:bodyPr/>
          <a:lstStyle/>
          <a:p>
            <a:fld id="{BD212BA9-7B85-4F7C-97DF-C79BEE06ED25}" type="slidenum">
              <a:rPr lang="en-IN" smtClean="0"/>
              <a:t>‹#›</a:t>
            </a:fld>
            <a:endParaRPr lang="en-IN"/>
          </a:p>
        </p:txBody>
      </p:sp>
    </p:spTree>
    <p:extLst>
      <p:ext uri="{BB962C8B-B14F-4D97-AF65-F5344CB8AC3E}">
        <p14:creationId xmlns:p14="http://schemas.microsoft.com/office/powerpoint/2010/main" val="12062940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6BC7-55B7-4611-9F6A-5A6D8854D3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3C10C06-B2D5-4828-93A7-575506ABB5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15BCAE5-B048-4F7F-8373-630DB2E309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587EA6A-AE45-49CD-A3E4-7863C754B963}"/>
              </a:ext>
            </a:extLst>
          </p:cNvPr>
          <p:cNvSpPr>
            <a:spLocks noGrp="1"/>
          </p:cNvSpPr>
          <p:nvPr>
            <p:ph type="dt" sz="half" idx="10"/>
          </p:nvPr>
        </p:nvSpPr>
        <p:spPr/>
        <p:txBody>
          <a:bodyPr/>
          <a:lstStyle/>
          <a:p>
            <a:fld id="{2DD73D23-A7AD-4D90-9F4B-9BEDABD04E88}" type="datetimeFigureOut">
              <a:rPr lang="en-IN" smtClean="0"/>
              <a:t>21-01-2019</a:t>
            </a:fld>
            <a:endParaRPr lang="en-IN"/>
          </a:p>
        </p:txBody>
      </p:sp>
      <p:sp>
        <p:nvSpPr>
          <p:cNvPr id="6" name="Footer Placeholder 5">
            <a:extLst>
              <a:ext uri="{FF2B5EF4-FFF2-40B4-BE49-F238E27FC236}">
                <a16:creationId xmlns:a16="http://schemas.microsoft.com/office/drawing/2014/main" id="{67619E4D-6AA5-483C-B79E-C122B2194F1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71F31B7-89FC-4BB5-84D5-56544188324A}"/>
              </a:ext>
            </a:extLst>
          </p:cNvPr>
          <p:cNvSpPr>
            <a:spLocks noGrp="1"/>
          </p:cNvSpPr>
          <p:nvPr>
            <p:ph type="sldNum" sz="quarter" idx="12"/>
          </p:nvPr>
        </p:nvSpPr>
        <p:spPr/>
        <p:txBody>
          <a:bodyPr/>
          <a:lstStyle/>
          <a:p>
            <a:fld id="{BD212BA9-7B85-4F7C-97DF-C79BEE06ED25}" type="slidenum">
              <a:rPr lang="en-IN" smtClean="0"/>
              <a:t>‹#›</a:t>
            </a:fld>
            <a:endParaRPr lang="en-IN"/>
          </a:p>
        </p:txBody>
      </p:sp>
    </p:spTree>
    <p:extLst>
      <p:ext uri="{BB962C8B-B14F-4D97-AF65-F5344CB8AC3E}">
        <p14:creationId xmlns:p14="http://schemas.microsoft.com/office/powerpoint/2010/main" val="406979842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FC1F6-6DA8-4616-9CC8-5CB2C695E84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7A97F5C-F471-4774-8E82-5DAD237E23D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0B7767A-E30E-48CD-8CC0-8E346BD2F7F9}"/>
              </a:ext>
            </a:extLst>
          </p:cNvPr>
          <p:cNvSpPr>
            <a:spLocks noGrp="1"/>
          </p:cNvSpPr>
          <p:nvPr>
            <p:ph type="dt" sz="half" idx="10"/>
          </p:nvPr>
        </p:nvSpPr>
        <p:spPr/>
        <p:txBody>
          <a:bodyPr/>
          <a:lstStyle/>
          <a:p>
            <a:fld id="{2DD73D23-A7AD-4D90-9F4B-9BEDABD04E88}" type="datetimeFigureOut">
              <a:rPr lang="en-IN" smtClean="0"/>
              <a:t>21-01-2019</a:t>
            </a:fld>
            <a:endParaRPr lang="en-IN"/>
          </a:p>
        </p:txBody>
      </p:sp>
      <p:sp>
        <p:nvSpPr>
          <p:cNvPr id="5" name="Footer Placeholder 4">
            <a:extLst>
              <a:ext uri="{FF2B5EF4-FFF2-40B4-BE49-F238E27FC236}">
                <a16:creationId xmlns:a16="http://schemas.microsoft.com/office/drawing/2014/main" id="{8F019BD9-9B88-4BCA-8C9A-E084ECDB8C6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95E3C4E-8924-4C71-866C-A04D93BAB008}"/>
              </a:ext>
            </a:extLst>
          </p:cNvPr>
          <p:cNvSpPr>
            <a:spLocks noGrp="1"/>
          </p:cNvSpPr>
          <p:nvPr>
            <p:ph type="sldNum" sz="quarter" idx="12"/>
          </p:nvPr>
        </p:nvSpPr>
        <p:spPr/>
        <p:txBody>
          <a:bodyPr/>
          <a:lstStyle/>
          <a:p>
            <a:fld id="{BD212BA9-7B85-4F7C-97DF-C79BEE06ED25}" type="slidenum">
              <a:rPr lang="en-IN" smtClean="0"/>
              <a:t>‹#›</a:t>
            </a:fld>
            <a:endParaRPr lang="en-IN"/>
          </a:p>
        </p:txBody>
      </p:sp>
    </p:spTree>
    <p:extLst>
      <p:ext uri="{BB962C8B-B14F-4D97-AF65-F5344CB8AC3E}">
        <p14:creationId xmlns:p14="http://schemas.microsoft.com/office/powerpoint/2010/main" val="279542558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F5FD3F-B877-4DC8-85E2-0C09E28C6AC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36A74D1-6754-42F0-B62A-069EA347660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D49A09F-A351-4364-AAB4-1D1D612D3FE0}"/>
              </a:ext>
            </a:extLst>
          </p:cNvPr>
          <p:cNvSpPr>
            <a:spLocks noGrp="1"/>
          </p:cNvSpPr>
          <p:nvPr>
            <p:ph type="dt" sz="half" idx="10"/>
          </p:nvPr>
        </p:nvSpPr>
        <p:spPr/>
        <p:txBody>
          <a:bodyPr/>
          <a:lstStyle/>
          <a:p>
            <a:fld id="{2DD73D23-A7AD-4D90-9F4B-9BEDABD04E88}" type="datetimeFigureOut">
              <a:rPr lang="en-IN" smtClean="0"/>
              <a:t>21-01-2019</a:t>
            </a:fld>
            <a:endParaRPr lang="en-IN"/>
          </a:p>
        </p:txBody>
      </p:sp>
      <p:sp>
        <p:nvSpPr>
          <p:cNvPr id="5" name="Footer Placeholder 4">
            <a:extLst>
              <a:ext uri="{FF2B5EF4-FFF2-40B4-BE49-F238E27FC236}">
                <a16:creationId xmlns:a16="http://schemas.microsoft.com/office/drawing/2014/main" id="{CB66E996-DB02-4F6A-AB72-17E5EC9172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E65669E-D617-4EC9-8440-7F255683C055}"/>
              </a:ext>
            </a:extLst>
          </p:cNvPr>
          <p:cNvSpPr>
            <a:spLocks noGrp="1"/>
          </p:cNvSpPr>
          <p:nvPr>
            <p:ph type="sldNum" sz="quarter" idx="12"/>
          </p:nvPr>
        </p:nvSpPr>
        <p:spPr/>
        <p:txBody>
          <a:bodyPr/>
          <a:lstStyle/>
          <a:p>
            <a:fld id="{BD212BA9-7B85-4F7C-97DF-C79BEE06ED25}" type="slidenum">
              <a:rPr lang="en-IN" smtClean="0"/>
              <a:t>‹#›</a:t>
            </a:fld>
            <a:endParaRPr lang="en-IN"/>
          </a:p>
        </p:txBody>
      </p:sp>
    </p:spTree>
    <p:extLst>
      <p:ext uri="{BB962C8B-B14F-4D97-AF65-F5344CB8AC3E}">
        <p14:creationId xmlns:p14="http://schemas.microsoft.com/office/powerpoint/2010/main" val="1495710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dark Callout with small Non-bulleted">
    <p:bg>
      <p:bgPr>
        <a:solidFill>
          <a:schemeClr val="tx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04800" y="2597273"/>
            <a:ext cx="4868985" cy="1643527"/>
          </a:xfrm>
        </p:spPr>
        <p:txBody>
          <a:bodyPr wrap="square" lIns="91440" rIns="9144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2800" b="0" kern="1200" spc="0" baseline="0" dirty="0">
                <a:solidFill>
                  <a:schemeClr val="bg1"/>
                </a:soli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hasCustomPrompt="1"/>
          </p:nvPr>
        </p:nvSpPr>
        <p:spPr>
          <a:xfrm>
            <a:off x="555244" y="0"/>
            <a:ext cx="4083304" cy="1357295"/>
          </a:xfrm>
          <a:prstGeom prst="rect">
            <a:avLst/>
          </a:prstGeom>
        </p:spPr>
        <p:txBody>
          <a:bodyPr lIns="146304" tIns="420624" rIns="146304" anchor="t" anchorCtr="0"/>
          <a:lstStyle>
            <a:lvl1pPr algn="ct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599498"/>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779896"/>
            <a:ext cx="5671764" cy="1843069"/>
          </a:xfrm>
        </p:spPr>
        <p:txBody>
          <a:bodyPr/>
          <a:lstStyle>
            <a:lvl1pPr marL="0" indent="0" algn="l">
              <a:buNone/>
              <a:defRPr sz="2200">
                <a:gradFill>
                  <a:gsLst>
                    <a:gs pos="15000">
                      <a:schemeClr val="bg1"/>
                    </a:gs>
                    <a:gs pos="47000">
                      <a:schemeClr val="bg1"/>
                    </a:gs>
                  </a:gsLst>
                  <a:lin ang="5400000" scaled="1"/>
                </a:gradFill>
                <a:latin typeface="+mn-lt"/>
              </a:defRPr>
            </a:lvl1pPr>
            <a:lvl2pPr marL="0" indent="0" algn="l">
              <a:buNone/>
              <a:defRPr sz="2000">
                <a:gradFill>
                  <a:gsLst>
                    <a:gs pos="15000">
                      <a:schemeClr val="bg1"/>
                    </a:gs>
                    <a:gs pos="47000">
                      <a:schemeClr val="bg1"/>
                    </a:gs>
                  </a:gsLst>
                  <a:lin ang="5400000" scaled="1"/>
                </a:gradFill>
                <a:latin typeface="+mn-lt"/>
              </a:defRPr>
            </a:lvl2pPr>
            <a:lvl3pPr marL="0" indent="0" algn="l">
              <a:buNone/>
              <a:defRPr sz="1800">
                <a:gradFill>
                  <a:gsLst>
                    <a:gs pos="15000">
                      <a:schemeClr val="bg1"/>
                    </a:gs>
                    <a:gs pos="47000">
                      <a:schemeClr val="bg1"/>
                    </a:gs>
                  </a:gsLst>
                  <a:lin ang="5400000" scaled="1"/>
                </a:gradFill>
                <a:latin typeface="+mn-lt"/>
              </a:defRPr>
            </a:lvl3pPr>
            <a:lvl4pPr marL="0" indent="0" algn="l">
              <a:buNone/>
              <a:defRPr sz="1600">
                <a:gradFill>
                  <a:gsLst>
                    <a:gs pos="15000">
                      <a:schemeClr val="bg1"/>
                    </a:gs>
                    <a:gs pos="47000">
                      <a:schemeClr val="bg1"/>
                    </a:gs>
                  </a:gsLst>
                  <a:lin ang="5400000" scaled="1"/>
                </a:gradFill>
                <a:latin typeface="+mn-lt"/>
              </a:defRPr>
            </a:lvl4pPr>
            <a:lvl5pPr marL="0" indent="0" algn="l">
              <a:buNone/>
              <a:defRPr sz="1600">
                <a:gradFill>
                  <a:gsLst>
                    <a:gs pos="15000">
                      <a:schemeClr val="bg1"/>
                    </a:gs>
                    <a:gs pos="47000">
                      <a:schemeClr val="bg1"/>
                    </a:gs>
                  </a:gsLst>
                  <a:lin ang="5400000" scaled="1"/>
                </a:gradFill>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bg1"/>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029200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Callout with small Non-bulleted">
    <p:spTree>
      <p:nvGrpSpPr>
        <p:cNvPr id="1" name=""/>
        <p:cNvGrpSpPr/>
        <p:nvPr/>
      </p:nvGrpSpPr>
      <p:grpSpPr>
        <a:xfrm>
          <a:off x="0" y="0"/>
          <a:ext cx="0" cy="0"/>
          <a:chOff x="0" y="0"/>
          <a:chExt cx="0" cy="0"/>
        </a:xfrm>
      </p:grpSpPr>
      <p:sp>
        <p:nvSpPr>
          <p:cNvPr id="14" name="Freeform: Shape 13"/>
          <p:cNvSpPr/>
          <p:nvPr userDrawn="1"/>
        </p:nvSpPr>
        <p:spPr>
          <a:xfrm>
            <a:off x="129521" y="0"/>
            <a:ext cx="4741280" cy="2353474"/>
          </a:xfrm>
          <a:custGeom>
            <a:avLst/>
            <a:gdLst>
              <a:gd name="connsiteX0" fmla="*/ 0 w 4741280"/>
              <a:gd name="connsiteY0" fmla="*/ 0 h 2353474"/>
              <a:gd name="connsiteX1" fmla="*/ 4741280 w 4741280"/>
              <a:gd name="connsiteY1" fmla="*/ 0 h 2353474"/>
              <a:gd name="connsiteX2" fmla="*/ 4729949 w 4741280"/>
              <a:gd name="connsiteY2" fmla="*/ 224399 h 2353474"/>
              <a:gd name="connsiteX3" fmla="*/ 2370640 w 4741280"/>
              <a:gd name="connsiteY3" fmla="*/ 2353474 h 2353474"/>
              <a:gd name="connsiteX4" fmla="*/ 11331 w 4741280"/>
              <a:gd name="connsiteY4" fmla="*/ 224399 h 2353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41280" h="2353474">
                <a:moveTo>
                  <a:pt x="0" y="0"/>
                </a:moveTo>
                <a:lnTo>
                  <a:pt x="4741280" y="0"/>
                </a:lnTo>
                <a:lnTo>
                  <a:pt x="4729949" y="224399"/>
                </a:lnTo>
                <a:cubicBezTo>
                  <a:pt x="4608502" y="1420269"/>
                  <a:pt x="3598552" y="2353474"/>
                  <a:pt x="2370640" y="2353474"/>
                </a:cubicBezTo>
                <a:cubicBezTo>
                  <a:pt x="1142728" y="2353474"/>
                  <a:pt x="132779" y="1420269"/>
                  <a:pt x="11331" y="22439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0" hasCustomPrompt="1"/>
          </p:nvPr>
        </p:nvSpPr>
        <p:spPr>
          <a:xfrm>
            <a:off x="304800" y="2472751"/>
            <a:ext cx="4566001" cy="1643527"/>
          </a:xfrm>
        </p:spPr>
        <p:txBody>
          <a:bodyPr wrap="square" lIns="91440" rIns="91440">
            <a:spAutoFit/>
          </a:bodyPr>
          <a:lstStyle>
            <a:lvl1pPr marL="0" marR="0" indent="0" algn="l" defTabSz="914367" rtl="0" eaLnBrk="1" fontAlgn="auto" latinLnBrk="0" hangingPunct="1">
              <a:lnSpc>
                <a:spcPct val="90000"/>
              </a:lnSpc>
              <a:spcBef>
                <a:spcPts val="1200"/>
              </a:spcBef>
              <a:spcAft>
                <a:spcPts val="0"/>
              </a:spcAft>
              <a:buClr>
                <a:schemeClr val="tx1"/>
              </a:buClr>
              <a:buSzPct val="90000"/>
              <a:buFont typeface="Wingdings" pitchFamily="2" charset="2"/>
              <a:buNone/>
              <a:tabLst/>
              <a:defRPr lang="en-US" sz="2800" b="0" kern="1200" spc="0" baseline="0" dirty="0">
                <a:gradFill>
                  <a:gsLst>
                    <a:gs pos="15000">
                      <a:schemeClr val="tx2"/>
                    </a:gs>
                    <a:gs pos="47000">
                      <a:schemeClr val="tx2"/>
                    </a:gs>
                  </a:gsLst>
                  <a:lin ang="5400000" scaled="1"/>
                </a:gradFill>
                <a:latin typeface="+mj-lt"/>
                <a:ea typeface="+mn-ea"/>
                <a:cs typeface="+mn-cs"/>
              </a:defRPr>
            </a:lvl1pPr>
            <a:lvl2pPr marL="0" indent="0">
              <a:buNone/>
              <a:defRPr sz="1961"/>
            </a:lvl2pPr>
            <a:lvl3pPr marL="227209" indent="0">
              <a:buNone/>
              <a:tabLst/>
              <a:defRPr sz="1961"/>
            </a:lvl3pPr>
            <a:lvl4pPr marL="451306" indent="0">
              <a:buNone/>
              <a:defRPr/>
            </a:lvl4pPr>
            <a:lvl5pPr marL="672290" indent="0">
              <a:buNone/>
              <a:tabLst/>
              <a:defRPr/>
            </a:lvl5pPr>
          </a:lstStyle>
          <a:p>
            <a:r>
              <a:rPr lang="en-US" dirty="0"/>
              <a:t>A short introduction</a:t>
            </a:r>
            <a:br>
              <a:rPr lang="en-US" dirty="0"/>
            </a:br>
            <a:r>
              <a:rPr lang="en-US" dirty="0"/>
              <a:t>to the data, revealing</a:t>
            </a:r>
            <a:br>
              <a:rPr lang="en-US" dirty="0"/>
            </a:br>
            <a:r>
              <a:rPr lang="en-US" dirty="0"/>
              <a:t>points one at a time, will enhance comprehension.</a:t>
            </a:r>
          </a:p>
        </p:txBody>
      </p:sp>
      <p:sp>
        <p:nvSpPr>
          <p:cNvPr id="9" name="Text Placeholder 8"/>
          <p:cNvSpPr>
            <a:spLocks noGrp="1"/>
          </p:cNvSpPr>
          <p:nvPr>
            <p:ph type="body" sz="quarter" idx="11"/>
          </p:nvPr>
        </p:nvSpPr>
        <p:spPr>
          <a:xfrm>
            <a:off x="6096000" y="419100"/>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p:cNvSpPr>
            <a:spLocks noGrp="1"/>
          </p:cNvSpPr>
          <p:nvPr>
            <p:ph type="sldNum" sz="quarter" idx="4"/>
          </p:nvPr>
        </p:nvSpPr>
        <p:spPr>
          <a:xfrm>
            <a:off x="11750600" y="6484937"/>
            <a:ext cx="425600" cy="365125"/>
          </a:xfrm>
          <a:prstGeom prst="rect">
            <a:avLst/>
          </a:prstGeom>
        </p:spPr>
        <p:txBody>
          <a:bodyPr vert="horz" lIns="91440" tIns="45720" rIns="91440" bIns="45720" rtlCol="0" anchor="ctr"/>
          <a:lstStyle>
            <a:lvl1pPr algn="r">
              <a:defRPr sz="1100">
                <a:solidFill>
                  <a:schemeClr val="tx2"/>
                </a:solidFill>
              </a:defRPr>
            </a:lvl1pPr>
          </a:lstStyle>
          <a:p>
            <a:fld id="{5AE1514C-5E56-4738-A1FF-4B1CFD2A3E36}" type="slidenum">
              <a:rPr lang="en-US" smtClean="0"/>
              <a:pPr/>
              <a:t>‹#›</a:t>
            </a:fld>
            <a:endParaRPr lang="en-US"/>
          </a:p>
        </p:txBody>
      </p:sp>
      <p:sp>
        <p:nvSpPr>
          <p:cNvPr id="7" name="Title 6"/>
          <p:cNvSpPr>
            <a:spLocks noGrp="1"/>
          </p:cNvSpPr>
          <p:nvPr>
            <p:ph type="title" hasCustomPrompt="1"/>
          </p:nvPr>
        </p:nvSpPr>
        <p:spPr>
          <a:xfrm>
            <a:off x="555244" y="0"/>
            <a:ext cx="4083304" cy="1926336"/>
          </a:xfrm>
          <a:prstGeom prst="rect">
            <a:avLst/>
          </a:prstGeom>
        </p:spPr>
        <p:txBody>
          <a:bodyPr lIns="146304" tIns="420624" rIns="146304" anchor="t" anchorCtr="0"/>
          <a:lstStyle>
            <a:lvl1pPr>
              <a:defRPr lang="en-US" sz="3200" b="0" kern="1200" spc="60" baseline="0" dirty="0">
                <a:solidFill>
                  <a:schemeClr val="bg1"/>
                </a:solidFill>
                <a:latin typeface="+mj-lt"/>
                <a:ea typeface="+mn-ea"/>
                <a:cs typeface="Segoe UI Semilight" panose="020B0402040204020203" pitchFamily="34" charset="0"/>
              </a:defRPr>
            </a:lvl1pPr>
          </a:lstStyle>
          <a:p>
            <a:pPr marL="0" lvl="0" indent="0" algn="ctr" defTabSz="914400" rtl="0" eaLnBrk="1" latinLnBrk="0" hangingPunct="1">
              <a:lnSpc>
                <a:spcPct val="90000"/>
              </a:lnSpc>
              <a:spcBef>
                <a:spcPts val="1000"/>
              </a:spcBef>
              <a:buFont typeface="Arial" panose="020B0604020202020204" pitchFamily="34" charset="0"/>
              <a:buNone/>
            </a:pPr>
            <a:r>
              <a:rPr lang="en-US" dirty="0"/>
              <a:t>Click to edit master title style</a:t>
            </a:r>
          </a:p>
        </p:txBody>
      </p:sp>
      <p:sp>
        <p:nvSpPr>
          <p:cNvPr id="12" name="Text Placeholder 8"/>
          <p:cNvSpPr>
            <a:spLocks noGrp="1"/>
          </p:cNvSpPr>
          <p:nvPr>
            <p:ph type="body" sz="quarter" idx="12"/>
          </p:nvPr>
        </p:nvSpPr>
        <p:spPr>
          <a:xfrm>
            <a:off x="6096000" y="2697329"/>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8"/>
          <p:cNvSpPr>
            <a:spLocks noGrp="1"/>
          </p:cNvSpPr>
          <p:nvPr>
            <p:ph type="body" sz="quarter" idx="13"/>
          </p:nvPr>
        </p:nvSpPr>
        <p:spPr>
          <a:xfrm>
            <a:off x="6096000" y="4975558"/>
            <a:ext cx="5671764" cy="1705723"/>
          </a:xfrm>
        </p:spPr>
        <p:txBody>
          <a:bodyPr/>
          <a:lstStyle>
            <a:lvl1pPr marL="0" indent="0" algn="l">
              <a:buNone/>
              <a:defRPr sz="2200">
                <a:latin typeface="+mn-lt"/>
              </a:defRPr>
            </a:lvl1pPr>
            <a:lvl2pPr marL="0" indent="0" algn="l">
              <a:buNone/>
              <a:defRPr sz="1765">
                <a:latin typeface="+mn-lt"/>
              </a:defRPr>
            </a:lvl2pPr>
            <a:lvl3pPr marL="0" indent="0" algn="l">
              <a:buNone/>
              <a:defRPr sz="1568">
                <a:latin typeface="+mn-lt"/>
              </a:defRPr>
            </a:lvl3pPr>
            <a:lvl4pPr marL="0" indent="0" algn="l">
              <a:buNone/>
              <a:defRPr sz="1372">
                <a:latin typeface="+mn-lt"/>
              </a:defRPr>
            </a:lvl4pPr>
            <a:lvl5pPr marL="0" indent="0" algn="l">
              <a:buNone/>
              <a:defRPr sz="1372">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60674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250"/>
                                        <p:tgtEl>
                                          <p:spTgt spid="4">
                                            <p:txEl>
                                              <p:pRg st="0" end="0"/>
                                            </p:txEl>
                                          </p:spTgt>
                                        </p:tgtEl>
                                      </p:cBhvr>
                                    </p:animEffect>
                                  </p:childTnLst>
                                </p:cTn>
                              </p:par>
                              <p:par>
                                <p:cTn id="8" presetID="63" presetClass="path" presetSubtype="0" accel="50000" decel="50000" fill="hold" grpId="1" nodeType="withEffect">
                                  <p:stCondLst>
                                    <p:cond delay="0"/>
                                  </p:stCondLst>
                                  <p:childTnLst>
                                    <p:animMotion origin="layout" path="M -4.375E-6 -4.07407E-6 L 0.03178 0.00047 " pathEditMode="relative" rAng="0" ptsTypes="AA">
                                      <p:cBhvr>
                                        <p:cTn id="9" dur="750" fill="hold"/>
                                        <p:tgtEl>
                                          <p:spTgt spid="4">
                                            <p:txEl>
                                              <p:pRg st="0" end="0"/>
                                            </p:txEl>
                                          </p:spTgt>
                                        </p:tgtEl>
                                        <p:attrNameLst>
                                          <p:attrName>ppt_x</p:attrName>
                                          <p:attrName>ppt_y</p:attrName>
                                        </p:attrNameLst>
                                      </p:cBhvr>
                                      <p:rCtr x="158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4" grpId="1" build="p">
        <p:tmplLst>
          <p:tmpl lvl="1">
            <p:tnLst>
              <p:par>
                <p:cTn presetID="63" presetClass="path" presetSubtype="0" accel="50000" decel="50000" fill="hold" nodeType="withEffect">
                  <p:stCondLst>
                    <p:cond delay="0"/>
                  </p:stCondLst>
                  <p:childTnLst>
                    <p:animMotion origin="layout" path="M -4.375E-6 -4.07407E-6 L 0.03178 0.00047 " pathEditMode="relative" rAng="0" ptsTypes="AA">
                      <p:cBhvr>
                        <p:cTn dur="750" fill="hold"/>
                        <p:tgtEl>
                          <p:spTgt spid="4"/>
                        </p:tgtEl>
                        <p:attrNameLst>
                          <p:attrName>ppt_x</p:attrName>
                          <p:attrName>ppt_y</p:attrName>
                        </p:attrNameLst>
                      </p:cBhvr>
                      <p:rCtr x="1589" y="23"/>
                    </p:animMotion>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5" Type="http://schemas.openxmlformats.org/officeDocument/2006/relationships/slideLayout" Target="../slideLayouts/slideLayout32.xml"/><Relationship Id="rId4" Type="http://schemas.openxmlformats.org/officeDocument/2006/relationships/slideLayout" Target="../slideLayouts/slideLayout31.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theme" Target="../theme/theme3.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49.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theme" Target="../theme/theme4.xml"/><Relationship Id="rId5" Type="http://schemas.openxmlformats.org/officeDocument/2006/relationships/slideLayout" Target="../slideLayouts/slideLayout51.xml"/><Relationship Id="rId4" Type="http://schemas.openxmlformats.org/officeDocument/2006/relationships/slideLayout" Target="../slideLayouts/slideLayout5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theme" Target="../theme/theme5.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6.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75347"/>
            <a:ext cx="11658600" cy="1870769"/>
          </a:xfrm>
          <a:prstGeom prst="rect">
            <a:avLst/>
          </a:prstGeom>
        </p:spPr>
        <p:txBody>
          <a:bodyPr vert="horz" wrap="square" lIns="91440" tIns="45720" rIns="91440" bIns="4572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Placeholder 3"/>
          <p:cNvSpPr>
            <a:spLocks noGrp="1"/>
          </p:cNvSpPr>
          <p:nvPr>
            <p:ph type="title"/>
          </p:nvPr>
        </p:nvSpPr>
        <p:spPr>
          <a:xfrm>
            <a:off x="304800" y="419100"/>
            <a:ext cx="11658600" cy="590931"/>
          </a:xfrm>
          <a:prstGeom prst="rect">
            <a:avLst/>
          </a:prstGeom>
        </p:spPr>
        <p:txBody>
          <a:bodyPr vert="horz" wrap="square" lIns="91440" tIns="45720" rIns="91440" bIns="45720" rtlCol="0" anchor="t" anchorCtr="0">
            <a:spAutoFit/>
          </a:bodyPr>
          <a:lstStyle/>
          <a:p>
            <a:r>
              <a:rPr lang="en-US"/>
              <a:t>Click to edit Master title style</a:t>
            </a:r>
            <a:endParaRPr lang="en-US" dirty="0"/>
          </a:p>
        </p:txBody>
      </p:sp>
      <p:sp>
        <p:nvSpPr>
          <p:cNvPr id="8" name="Slide Number Placeholder 7"/>
          <p:cNvSpPr>
            <a:spLocks noGrp="1"/>
          </p:cNvSpPr>
          <p:nvPr>
            <p:ph type="sldNum" sz="quarter" idx="4"/>
          </p:nvPr>
        </p:nvSpPr>
        <p:spPr>
          <a:xfrm>
            <a:off x="11668594" y="6484937"/>
            <a:ext cx="523406" cy="365125"/>
          </a:xfrm>
          <a:prstGeom prst="rect">
            <a:avLst/>
          </a:prstGeom>
        </p:spPr>
        <p:txBody>
          <a:bodyPr vert="horz" wrap="none" lIns="91440" tIns="45720" rIns="91440" bIns="45720" rtlCol="0" anchor="ctr"/>
          <a:lstStyle>
            <a:lvl1pPr algn="r">
              <a:defRPr sz="1200">
                <a:solidFill>
                  <a:schemeClr val="tx2"/>
                </a:solidFill>
              </a:defRPr>
            </a:lvl1pPr>
          </a:lstStyle>
          <a:p>
            <a:fld id="{4997E989-D798-4C62-8E93-3D2D613C2488}" type="slidenum">
              <a:rPr lang="en-US" smtClean="0"/>
              <a:pPr/>
              <a:t>‹#›</a:t>
            </a:fld>
            <a:endParaRPr lang="en-US"/>
          </a:p>
        </p:txBody>
      </p:sp>
    </p:spTree>
    <p:extLst>
      <p:ext uri="{BB962C8B-B14F-4D97-AF65-F5344CB8AC3E}">
        <p14:creationId xmlns:p14="http://schemas.microsoft.com/office/powerpoint/2010/main" val="3860510708"/>
      </p:ext>
    </p:extLst>
  </p:cSld>
  <p:clrMap bg1="lt1" tx1="dk1" bg2="lt2" tx2="dk2" accent1="accent1" accent2="accent2" accent3="accent3" accent4="accent4" accent5="accent5" accent6="accent6" hlink="hlink" folHlink="folHlink"/>
  <p:sldLayoutIdLst>
    <p:sldLayoutId id="2147483744" r:id="rId1"/>
    <p:sldLayoutId id="2147483712" r:id="rId2"/>
    <p:sldLayoutId id="2147483672" r:id="rId3"/>
    <p:sldLayoutId id="2147483749" r:id="rId4"/>
    <p:sldLayoutId id="2147483750" r:id="rId5"/>
    <p:sldLayoutId id="2147483752" r:id="rId6"/>
    <p:sldLayoutId id="2147483674" r:id="rId7"/>
    <p:sldLayoutId id="2147483720" r:id="rId8"/>
    <p:sldLayoutId id="2147483721" r:id="rId9"/>
    <p:sldLayoutId id="2147483732" r:id="rId10"/>
    <p:sldLayoutId id="2147483730" r:id="rId11"/>
    <p:sldLayoutId id="2147483716" r:id="rId12"/>
    <p:sldLayoutId id="2147483735" r:id="rId13"/>
    <p:sldLayoutId id="2147483700" r:id="rId14"/>
    <p:sldLayoutId id="2147483734" r:id="rId15"/>
    <p:sldLayoutId id="2147483701" r:id="rId16"/>
    <p:sldLayoutId id="2147483736" r:id="rId17"/>
    <p:sldLayoutId id="2147483733" r:id="rId18"/>
    <p:sldLayoutId id="2147483741" r:id="rId19"/>
    <p:sldLayoutId id="2147483727" r:id="rId20"/>
    <p:sldLayoutId id="2147483719" r:id="rId21"/>
    <p:sldLayoutId id="2147483655" r:id="rId22"/>
    <p:sldLayoutId id="2147483748" r:id="rId23"/>
    <p:sldLayoutId id="2147483753" r:id="rId24"/>
    <p:sldLayoutId id="2147483747" r:id="rId25"/>
    <p:sldLayoutId id="2147483745" r:id="rId26"/>
    <p:sldLayoutId id="2147483737" r:id="rId27"/>
  </p:sldLayoutIdLst>
  <p:hf hdr="0" ftr="0" dt="0"/>
  <p:txStyles>
    <p:titleStyle>
      <a:lvl1pPr algn="l" defTabSz="914400" rtl="0" eaLnBrk="1" latinLnBrk="0" hangingPunct="1">
        <a:lnSpc>
          <a:spcPct val="90000"/>
        </a:lnSpc>
        <a:spcBef>
          <a:spcPct val="0"/>
        </a:spcBef>
        <a:buNone/>
        <a:defRPr lang="en-US" sz="3600" b="0" i="0" kern="1200" spc="300" dirty="0">
          <a:gradFill>
            <a:gsLst>
              <a:gs pos="15000">
                <a:schemeClr val="tx1"/>
              </a:gs>
              <a:gs pos="47000">
                <a:schemeClr val="tx1"/>
              </a:gs>
            </a:gsLst>
            <a:lin ang="5400000" scaled="1"/>
          </a:gradFill>
          <a:latin typeface="Segoe UI Semibold" panose="020B0702040204020203" pitchFamily="34" charset="0"/>
          <a:ea typeface="+mn-ea"/>
          <a:cs typeface="Segoe UI Semibold" panose="020B07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400" b="1" kern="1200">
          <a:gradFill>
            <a:gsLst>
              <a:gs pos="15000">
                <a:schemeClr val="tx1"/>
              </a:gs>
              <a:gs pos="47000">
                <a:schemeClr val="tx1"/>
              </a:gs>
            </a:gsLst>
            <a:lin ang="5400000" scaled="1"/>
          </a:gradFill>
          <a:latin typeface="+mn-lt"/>
          <a:ea typeface="+mn-ea"/>
          <a:cs typeface="+mn-cs"/>
        </a:defRPr>
      </a:lvl1pPr>
      <a:lvl2pPr marL="0" indent="0" algn="l" defTabSz="914400" rtl="0" eaLnBrk="1" latinLnBrk="0" hangingPunct="1">
        <a:lnSpc>
          <a:spcPct val="90000"/>
        </a:lnSpc>
        <a:spcBef>
          <a:spcPts val="500"/>
        </a:spcBef>
        <a:buFont typeface="Arial" panose="020B0604020202020204" pitchFamily="34" charset="0"/>
        <a:buNone/>
        <a:defRPr sz="2000" kern="1200">
          <a:solidFill>
            <a:schemeClr val="tx1">
              <a:lumMod val="65000"/>
              <a:lumOff val="35000"/>
            </a:schemeClr>
          </a:solidFill>
          <a:latin typeface="+mn-lt"/>
          <a:ea typeface="+mn-ea"/>
          <a:cs typeface="+mn-cs"/>
        </a:defRPr>
      </a:lvl2pPr>
      <a:lvl3pPr marL="0" indent="0" algn="l" defTabSz="914400" rtl="0" eaLnBrk="1" latinLnBrk="0" hangingPunct="1">
        <a:lnSpc>
          <a:spcPct val="90000"/>
        </a:lnSpc>
        <a:spcBef>
          <a:spcPts val="1200"/>
        </a:spcBef>
        <a:spcAft>
          <a:spcPts val="1200"/>
        </a:spcAft>
        <a:buFont typeface="Arial" panose="020B0604020202020204" pitchFamily="34" charset="0"/>
        <a:buNone/>
        <a:defRPr sz="2000" b="1" kern="1200">
          <a:solidFill>
            <a:schemeClr val="tx2"/>
          </a:solidFill>
          <a:latin typeface="+mn-lt"/>
          <a:ea typeface="+mn-ea"/>
          <a:cs typeface="+mn-cs"/>
        </a:defRPr>
      </a:lvl3pPr>
      <a:lvl4pPr marL="0" indent="0" algn="l" defTabSz="914400" rtl="0" eaLnBrk="1" latinLnBrk="0" hangingPunct="1">
        <a:lnSpc>
          <a:spcPct val="90000"/>
        </a:lnSpc>
        <a:spcBef>
          <a:spcPts val="0"/>
        </a:spcBef>
        <a:spcAft>
          <a:spcPts val="600"/>
        </a:spcAft>
        <a:buFont typeface="Arial" panose="020B0604020202020204" pitchFamily="34" charset="0"/>
        <a:buNone/>
        <a:defRPr sz="1600" kern="1200">
          <a:solidFill>
            <a:schemeClr val="tx1">
              <a:lumMod val="85000"/>
              <a:lumOff val="15000"/>
            </a:schemeClr>
          </a:solidFill>
          <a:latin typeface="+mn-lt"/>
          <a:ea typeface="+mn-ea"/>
          <a:cs typeface="+mn-cs"/>
        </a:defRPr>
      </a:lvl4pPr>
      <a:lvl5pPr marL="0" indent="0" algn="l" defTabSz="914400" rtl="0" eaLnBrk="1" latinLnBrk="0" hangingPunct="1">
        <a:lnSpc>
          <a:spcPct val="90000"/>
        </a:lnSpc>
        <a:spcBef>
          <a:spcPts val="0"/>
        </a:spcBef>
        <a:spcAft>
          <a:spcPts val="1200"/>
        </a:spcAft>
        <a:buFont typeface="Arial" panose="020B0604020202020204" pitchFamily="34" charset="0"/>
        <a:buNone/>
        <a:defRPr sz="16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192" userDrawn="1">
          <p15:clr>
            <a:srgbClr val="F26B43"/>
          </p15:clr>
        </p15:guide>
        <p15:guide id="4" pos="7536" userDrawn="1">
          <p15:clr>
            <a:srgbClr val="F26B43"/>
          </p15:clr>
        </p15:guide>
        <p15:guide id="5" orient="horz" pos="264" userDrawn="1">
          <p15:clr>
            <a:srgbClr val="F26B43"/>
          </p15:clr>
        </p15:guide>
        <p15:guide id="6" orient="horz" pos="792" userDrawn="1">
          <p15:clr>
            <a:srgbClr val="F26B43"/>
          </p15:clr>
        </p15:guide>
        <p15:guide id="7" orient="horz" pos="420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1" y="274640"/>
            <a:ext cx="10972801" cy="711081"/>
          </a:xfrm>
          <a:prstGeom prst="rect">
            <a:avLst/>
          </a:prstGeom>
        </p:spPr>
        <p:txBody>
          <a:bodyPr vert="horz" lIns="0" tIns="60949" rIns="0" bIns="60949" rtlCol="0" anchor="ctr">
            <a:normAutofit/>
          </a:bodyPr>
          <a:lstStyle/>
          <a:p>
            <a:r>
              <a:rPr lang="en-US" dirty="0"/>
              <a:t>Click to edit Master title style</a:t>
            </a:r>
          </a:p>
        </p:txBody>
      </p:sp>
      <p:sp>
        <p:nvSpPr>
          <p:cNvPr id="3" name="Text Placeholder 2"/>
          <p:cNvSpPr>
            <a:spLocks noGrp="1"/>
          </p:cNvSpPr>
          <p:nvPr>
            <p:ph type="body" idx="1"/>
          </p:nvPr>
        </p:nvSpPr>
        <p:spPr>
          <a:xfrm>
            <a:off x="609601" y="1138425"/>
            <a:ext cx="10972801" cy="4987739"/>
          </a:xfrm>
          <a:prstGeom prst="rect">
            <a:avLst/>
          </a:prstGeom>
        </p:spPr>
        <p:txBody>
          <a:bodyPr vert="horz" lIns="0" tIns="60949" rIns="0" bIns="60949" rtlCol="0">
            <a:normAutofit/>
          </a:bodyPr>
          <a:lstStyle/>
          <a:p>
            <a:pPr lvl="0"/>
            <a:r>
              <a:rPr lang="en-US" dirty="0"/>
              <a:t>Click to edit Master text styles</a:t>
            </a:r>
          </a:p>
        </p:txBody>
      </p:sp>
      <p:sp>
        <p:nvSpPr>
          <p:cNvPr id="4" name="Date Placeholder 3"/>
          <p:cNvSpPr>
            <a:spLocks noGrp="1"/>
          </p:cNvSpPr>
          <p:nvPr>
            <p:ph type="dt" sz="half" idx="2"/>
          </p:nvPr>
        </p:nvSpPr>
        <p:spPr>
          <a:xfrm>
            <a:off x="609600" y="6356352"/>
            <a:ext cx="2844800"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EC3E6DAC-5A87-4F0F-9C72-F623DC19E5EE}" type="datetime1">
              <a:rPr lang="en-US" smtClean="0">
                <a:solidFill>
                  <a:srgbClr val="000000">
                    <a:tint val="75000"/>
                  </a:srgbClr>
                </a:solidFill>
              </a:rPr>
              <a:t>1/21/2019</a:t>
            </a:fld>
            <a:endParaRPr lang="en-US">
              <a:solidFill>
                <a:srgbClr val="000000">
                  <a:tint val="75000"/>
                </a:srgbClr>
              </a:solidFill>
            </a:endParaRPr>
          </a:p>
        </p:txBody>
      </p:sp>
      <p:sp>
        <p:nvSpPr>
          <p:cNvPr id="5" name="Footer Placeholder 4"/>
          <p:cNvSpPr>
            <a:spLocks noGrp="1"/>
          </p:cNvSpPr>
          <p:nvPr>
            <p:ph type="ftr" sz="quarter" idx="3"/>
          </p:nvPr>
        </p:nvSpPr>
        <p:spPr>
          <a:xfrm>
            <a:off x="4165601" y="6356352"/>
            <a:ext cx="3860800"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r>
              <a:rPr lang="en-US">
                <a:solidFill>
                  <a:srgbClr val="000000">
                    <a:tint val="75000"/>
                  </a:srgbClr>
                </a:solidFill>
              </a:rPr>
              <a:t>Anshu Pandey</a:t>
            </a:r>
          </a:p>
        </p:txBody>
      </p:sp>
      <p:sp>
        <p:nvSpPr>
          <p:cNvPr id="6" name="Slide Number Placeholder 5"/>
          <p:cNvSpPr>
            <a:spLocks noGrp="1"/>
          </p:cNvSpPr>
          <p:nvPr>
            <p:ph type="sldNum" sz="quarter" idx="4"/>
          </p:nvPr>
        </p:nvSpPr>
        <p:spPr>
          <a:xfrm>
            <a:off x="8737601" y="6356352"/>
            <a:ext cx="2844800"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solidFill>
                  <a:srgbClr val="000000">
                    <a:tint val="75000"/>
                  </a:srgbClr>
                </a:solidFill>
              </a:rPr>
              <a:pPr/>
              <a:t>‹#›</a:t>
            </a:fld>
            <a:endParaRPr lang="en-US">
              <a:solidFill>
                <a:srgbClr val="000000">
                  <a:tint val="75000"/>
                </a:srgbClr>
              </a:solidFill>
            </a:endParaRPr>
          </a:p>
        </p:txBody>
      </p:sp>
    </p:spTree>
    <p:extLst>
      <p:ext uri="{BB962C8B-B14F-4D97-AF65-F5344CB8AC3E}">
        <p14:creationId xmlns:p14="http://schemas.microsoft.com/office/powerpoint/2010/main" val="310071199"/>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75" r:id="rId8"/>
  </p:sldLayoutIdLst>
  <p:hf sldNum="0" hdr="0" dt="0"/>
  <p:txStyles>
    <p:titleStyle>
      <a:lvl1pPr algn="l" defTabSz="1218956" rtl="0" eaLnBrk="1" latinLnBrk="0" hangingPunct="1">
        <a:spcBef>
          <a:spcPct val="0"/>
        </a:spcBef>
        <a:buNone/>
        <a:defRPr sz="3600" kern="1200">
          <a:solidFill>
            <a:schemeClr val="tx1">
              <a:lumMod val="75000"/>
              <a:lumOff val="25000"/>
            </a:schemeClr>
          </a:solidFill>
          <a:latin typeface="+mj-lt"/>
          <a:ea typeface="+mj-ea"/>
          <a:cs typeface="Arial" panose="020B0604020202020204" pitchFamily="34" charset="0"/>
        </a:defRPr>
      </a:lvl1pPr>
    </p:titleStyle>
    <p:bodyStyle>
      <a:lvl1pPr marL="0" indent="0" algn="l" defTabSz="1218956" rtl="0" eaLnBrk="1" latinLnBrk="0" hangingPunct="1">
        <a:spcBef>
          <a:spcPct val="20000"/>
        </a:spcBef>
        <a:buFontTx/>
        <a:buNone/>
        <a:defRPr sz="180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609479" indent="0" algn="l" defTabSz="1218956" rtl="0" eaLnBrk="1" latinLnBrk="0" hangingPunct="1">
        <a:spcBef>
          <a:spcPct val="20000"/>
        </a:spcBef>
        <a:buFontTx/>
        <a:buNone/>
        <a:defRPr sz="1800" kern="1200">
          <a:solidFill>
            <a:schemeClr val="tx1"/>
          </a:solidFill>
          <a:latin typeface="Arial" panose="020B0604020202020204" pitchFamily="34" charset="0"/>
          <a:ea typeface="+mn-ea"/>
          <a:cs typeface="Arial" panose="020B0604020202020204" pitchFamily="34" charset="0"/>
        </a:defRPr>
      </a:lvl2pPr>
      <a:lvl3pPr marL="1218956" indent="0" algn="l" defTabSz="1218956" rtl="0" eaLnBrk="1" latinLnBrk="0" hangingPunct="1">
        <a:spcBef>
          <a:spcPct val="20000"/>
        </a:spcBef>
        <a:buFontTx/>
        <a:buNone/>
        <a:defRPr sz="1800" kern="1200">
          <a:solidFill>
            <a:schemeClr val="tx1"/>
          </a:solidFill>
          <a:latin typeface="Arial" panose="020B0604020202020204" pitchFamily="34" charset="0"/>
          <a:ea typeface="+mn-ea"/>
          <a:cs typeface="Arial" panose="020B0604020202020204" pitchFamily="34" charset="0"/>
        </a:defRPr>
      </a:lvl3pPr>
      <a:lvl4pPr marL="1828434" indent="0" algn="l" defTabSz="1218956" rtl="0" eaLnBrk="1" latinLnBrk="0" hangingPunct="1">
        <a:spcBef>
          <a:spcPct val="20000"/>
        </a:spcBef>
        <a:buFontTx/>
        <a:buNone/>
        <a:defRPr sz="1800" kern="1200">
          <a:solidFill>
            <a:schemeClr val="tx1"/>
          </a:solidFill>
          <a:latin typeface="Arial" panose="020B0604020202020204" pitchFamily="34" charset="0"/>
          <a:ea typeface="+mn-ea"/>
          <a:cs typeface="Arial" panose="020B0604020202020204" pitchFamily="34" charset="0"/>
        </a:defRPr>
      </a:lvl4pPr>
      <a:lvl5pPr marL="2437912" indent="0" algn="l" defTabSz="1218956" rtl="0" eaLnBrk="1" latinLnBrk="0" hangingPunct="1">
        <a:spcBef>
          <a:spcPct val="20000"/>
        </a:spcBef>
        <a:buFontTx/>
        <a:buNone/>
        <a:defRPr sz="1800" kern="1200">
          <a:solidFill>
            <a:schemeClr val="tx1"/>
          </a:solidFill>
          <a:latin typeface="Arial" panose="020B0604020202020204" pitchFamily="34" charset="0"/>
          <a:ea typeface="+mn-ea"/>
          <a:cs typeface="Arial" panose="020B0604020202020204" pitchFamily="34" charset="0"/>
        </a:defRPr>
      </a:lvl5pPr>
      <a:lvl6pPr marL="3352130" indent="-304739" algn="l" defTabSz="1218956"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608" indent="-304739" algn="l" defTabSz="1218956"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086" indent="-304739" algn="l" defTabSz="1218956"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564" indent="-304739" algn="l" defTabSz="1218956"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56" rtl="0" eaLnBrk="1" latinLnBrk="0" hangingPunct="1">
        <a:defRPr sz="2400" kern="1200">
          <a:solidFill>
            <a:schemeClr val="tx1"/>
          </a:solidFill>
          <a:latin typeface="+mn-lt"/>
          <a:ea typeface="+mn-ea"/>
          <a:cs typeface="+mn-cs"/>
        </a:defRPr>
      </a:lvl1pPr>
      <a:lvl2pPr marL="609478" algn="l" defTabSz="1218956" rtl="0" eaLnBrk="1" latinLnBrk="0" hangingPunct="1">
        <a:defRPr sz="2400" kern="1200">
          <a:solidFill>
            <a:schemeClr val="tx1"/>
          </a:solidFill>
          <a:latin typeface="+mn-lt"/>
          <a:ea typeface="+mn-ea"/>
          <a:cs typeface="+mn-cs"/>
        </a:defRPr>
      </a:lvl2pPr>
      <a:lvl3pPr marL="1218956" algn="l" defTabSz="1218956" rtl="0" eaLnBrk="1" latinLnBrk="0" hangingPunct="1">
        <a:defRPr sz="2400" kern="1200">
          <a:solidFill>
            <a:schemeClr val="tx1"/>
          </a:solidFill>
          <a:latin typeface="+mn-lt"/>
          <a:ea typeface="+mn-ea"/>
          <a:cs typeface="+mn-cs"/>
        </a:defRPr>
      </a:lvl3pPr>
      <a:lvl4pPr marL="1828434" algn="l" defTabSz="1218956" rtl="0" eaLnBrk="1" latinLnBrk="0" hangingPunct="1">
        <a:defRPr sz="2400" kern="1200">
          <a:solidFill>
            <a:schemeClr val="tx1"/>
          </a:solidFill>
          <a:latin typeface="+mn-lt"/>
          <a:ea typeface="+mn-ea"/>
          <a:cs typeface="+mn-cs"/>
        </a:defRPr>
      </a:lvl4pPr>
      <a:lvl5pPr marL="2437912" algn="l" defTabSz="1218956" rtl="0" eaLnBrk="1" latinLnBrk="0" hangingPunct="1">
        <a:defRPr sz="2400" kern="1200">
          <a:solidFill>
            <a:schemeClr val="tx1"/>
          </a:solidFill>
          <a:latin typeface="+mn-lt"/>
          <a:ea typeface="+mn-ea"/>
          <a:cs typeface="+mn-cs"/>
        </a:defRPr>
      </a:lvl5pPr>
      <a:lvl6pPr marL="3047390" algn="l" defTabSz="1218956" rtl="0" eaLnBrk="1" latinLnBrk="0" hangingPunct="1">
        <a:defRPr sz="2400" kern="1200">
          <a:solidFill>
            <a:schemeClr val="tx1"/>
          </a:solidFill>
          <a:latin typeface="+mn-lt"/>
          <a:ea typeface="+mn-ea"/>
          <a:cs typeface="+mn-cs"/>
        </a:defRPr>
      </a:lvl6pPr>
      <a:lvl7pPr marL="3656869" algn="l" defTabSz="1218956" rtl="0" eaLnBrk="1" latinLnBrk="0" hangingPunct="1">
        <a:defRPr sz="2400" kern="1200">
          <a:solidFill>
            <a:schemeClr val="tx1"/>
          </a:solidFill>
          <a:latin typeface="+mn-lt"/>
          <a:ea typeface="+mn-ea"/>
          <a:cs typeface="+mn-cs"/>
        </a:defRPr>
      </a:lvl7pPr>
      <a:lvl8pPr marL="4266347" algn="l" defTabSz="1218956" rtl="0" eaLnBrk="1" latinLnBrk="0" hangingPunct="1">
        <a:defRPr sz="2400" kern="1200">
          <a:solidFill>
            <a:schemeClr val="tx1"/>
          </a:solidFill>
          <a:latin typeface="+mn-lt"/>
          <a:ea typeface="+mn-ea"/>
          <a:cs typeface="+mn-cs"/>
        </a:defRPr>
      </a:lvl8pPr>
      <a:lvl9pPr marL="4875825" algn="l" defTabSz="1218956"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0C56C8-D2BD-4EC9-8CD6-FD193B437077}" type="datetimeFigureOut">
              <a:rPr lang="en-US" smtClean="0">
                <a:solidFill>
                  <a:prstClr val="white">
                    <a:tint val="75000"/>
                  </a:prstClr>
                </a:solidFill>
              </a:rPr>
              <a:pPr/>
              <a:t>1/21/2019</a:t>
            </a:fld>
            <a:endParaRPr lang="en-US">
              <a:solidFill>
                <a:prstClr val="white">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white">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1BE52E-E179-4673-8419-145D37CA96BF}"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559558337"/>
      </p:ext>
    </p:extLst>
  </p:cSld>
  <p:clrMap bg1="dk1" tx1="lt1" bg2="dk2" tx2="lt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40"/>
            <a:ext cx="10972801" cy="711081"/>
          </a:xfrm>
          <a:prstGeom prst="rect">
            <a:avLst/>
          </a:prstGeom>
        </p:spPr>
        <p:txBody>
          <a:bodyPr vert="horz" lIns="0" tIns="60949" rIns="0" bIns="60949" rtlCol="0" anchor="ctr">
            <a:normAutofit/>
          </a:bodyPr>
          <a:lstStyle/>
          <a:p>
            <a:r>
              <a:rPr lang="en-US" dirty="0"/>
              <a:t>Click to edit Master title style</a:t>
            </a:r>
          </a:p>
        </p:txBody>
      </p:sp>
      <p:sp>
        <p:nvSpPr>
          <p:cNvPr id="3" name="Text Placeholder 2"/>
          <p:cNvSpPr>
            <a:spLocks noGrp="1"/>
          </p:cNvSpPr>
          <p:nvPr>
            <p:ph type="body" idx="1"/>
          </p:nvPr>
        </p:nvSpPr>
        <p:spPr>
          <a:xfrm>
            <a:off x="609600" y="1138426"/>
            <a:ext cx="10972801" cy="4987739"/>
          </a:xfrm>
          <a:prstGeom prst="rect">
            <a:avLst/>
          </a:prstGeom>
        </p:spPr>
        <p:txBody>
          <a:bodyPr vert="horz" lIns="0" tIns="60949" rIns="0" bIns="60949" rtlCol="0">
            <a:normAutofit/>
          </a:bodyPr>
          <a:lstStyle/>
          <a:p>
            <a:pPr lvl="0"/>
            <a:r>
              <a:rPr lang="en-US" dirty="0"/>
              <a:t>Click to edit Master text styles</a:t>
            </a:r>
          </a:p>
        </p:txBody>
      </p:sp>
      <p:sp>
        <p:nvSpPr>
          <p:cNvPr id="4" name="Date Placeholder 3"/>
          <p:cNvSpPr>
            <a:spLocks noGrp="1"/>
          </p:cNvSpPr>
          <p:nvPr>
            <p:ph type="dt" sz="half" idx="2"/>
          </p:nvPr>
        </p:nvSpPr>
        <p:spPr>
          <a:xfrm>
            <a:off x="609600" y="6356352"/>
            <a:ext cx="2844800"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1/21/2019</a:t>
            </a:fld>
            <a:endParaRPr lang="en-US"/>
          </a:p>
        </p:txBody>
      </p:sp>
      <p:sp>
        <p:nvSpPr>
          <p:cNvPr id="5" name="Footer Placeholder 4"/>
          <p:cNvSpPr>
            <a:spLocks noGrp="1"/>
          </p:cNvSpPr>
          <p:nvPr>
            <p:ph type="ftr" sz="quarter" idx="3"/>
          </p:nvPr>
        </p:nvSpPr>
        <p:spPr>
          <a:xfrm>
            <a:off x="4165601" y="6356352"/>
            <a:ext cx="3860800"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1" y="6356352"/>
            <a:ext cx="2844800"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a:p>
        </p:txBody>
      </p:sp>
    </p:spTree>
    <p:extLst>
      <p:ext uri="{BB962C8B-B14F-4D97-AF65-F5344CB8AC3E}">
        <p14:creationId xmlns:p14="http://schemas.microsoft.com/office/powerpoint/2010/main" val="837552650"/>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Lst>
  <p:txStyles>
    <p:titleStyle>
      <a:lvl1pPr algn="l" defTabSz="1218987" rtl="0" eaLnBrk="1" latinLnBrk="0" hangingPunct="1">
        <a:spcBef>
          <a:spcPct val="0"/>
        </a:spcBef>
        <a:buNone/>
        <a:defRPr sz="3600" kern="1200">
          <a:solidFill>
            <a:schemeClr val="tx1">
              <a:lumMod val="75000"/>
              <a:lumOff val="25000"/>
            </a:schemeClr>
          </a:solidFill>
          <a:latin typeface="+mj-lt"/>
          <a:ea typeface="+mj-ea"/>
          <a:cs typeface="Arial" panose="020B0604020202020204" pitchFamily="34" charset="0"/>
        </a:defRPr>
      </a:lvl1pPr>
    </p:titleStyle>
    <p:bodyStyle>
      <a:lvl1pPr marL="0" indent="0" algn="l" defTabSz="1218987" rtl="0" eaLnBrk="1" latinLnBrk="0" hangingPunct="1">
        <a:spcBef>
          <a:spcPct val="20000"/>
        </a:spcBef>
        <a:buFontTx/>
        <a:buNone/>
        <a:defRPr sz="180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609494" indent="0" algn="l" defTabSz="1218987" rtl="0" eaLnBrk="1" latinLnBrk="0" hangingPunct="1">
        <a:spcBef>
          <a:spcPct val="20000"/>
        </a:spcBef>
        <a:buFontTx/>
        <a:buNone/>
        <a:defRPr sz="1800" kern="1200">
          <a:solidFill>
            <a:schemeClr val="tx1"/>
          </a:solidFill>
          <a:latin typeface="Arial" panose="020B0604020202020204" pitchFamily="34" charset="0"/>
          <a:ea typeface="+mn-ea"/>
          <a:cs typeface="Arial" panose="020B0604020202020204" pitchFamily="34" charset="0"/>
        </a:defRPr>
      </a:lvl2pPr>
      <a:lvl3pPr marL="1218986" indent="0" algn="l" defTabSz="1218987" rtl="0" eaLnBrk="1" latinLnBrk="0" hangingPunct="1">
        <a:spcBef>
          <a:spcPct val="20000"/>
        </a:spcBef>
        <a:buFontTx/>
        <a:buNone/>
        <a:defRPr sz="1800" kern="1200">
          <a:solidFill>
            <a:schemeClr val="tx1"/>
          </a:solidFill>
          <a:latin typeface="Arial" panose="020B0604020202020204" pitchFamily="34" charset="0"/>
          <a:ea typeface="+mn-ea"/>
          <a:cs typeface="Arial" panose="020B0604020202020204" pitchFamily="34" charset="0"/>
        </a:defRPr>
      </a:lvl3pPr>
      <a:lvl4pPr marL="1828480" indent="0" algn="l" defTabSz="1218987" rtl="0" eaLnBrk="1" latinLnBrk="0" hangingPunct="1">
        <a:spcBef>
          <a:spcPct val="20000"/>
        </a:spcBef>
        <a:buFontTx/>
        <a:buNone/>
        <a:defRPr sz="1800" kern="1200">
          <a:solidFill>
            <a:schemeClr val="tx1"/>
          </a:solidFill>
          <a:latin typeface="Arial" panose="020B0604020202020204" pitchFamily="34" charset="0"/>
          <a:ea typeface="+mn-ea"/>
          <a:cs typeface="Arial" panose="020B0604020202020204" pitchFamily="34" charset="0"/>
        </a:defRPr>
      </a:lvl4pPr>
      <a:lvl5pPr marL="2437973" indent="0" algn="l" defTabSz="1218987" rtl="0" eaLnBrk="1" latinLnBrk="0" hangingPunct="1">
        <a:spcBef>
          <a:spcPct val="20000"/>
        </a:spcBef>
        <a:buFontTx/>
        <a:buNone/>
        <a:defRPr sz="1800" kern="1200">
          <a:solidFill>
            <a:schemeClr val="tx1"/>
          </a:solidFill>
          <a:latin typeface="Arial" panose="020B0604020202020204" pitchFamily="34" charset="0"/>
          <a:ea typeface="+mn-ea"/>
          <a:cs typeface="Arial" panose="020B0604020202020204" pitchFamily="34" charset="0"/>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40"/>
            <a:ext cx="10972801" cy="711081"/>
          </a:xfrm>
          <a:prstGeom prst="rect">
            <a:avLst/>
          </a:prstGeom>
        </p:spPr>
        <p:txBody>
          <a:bodyPr vert="horz" lIns="121899" tIns="60949" rIns="121899" bIns="60949" rtlCol="0" anchor="ctr">
            <a:normAutofit/>
          </a:bodyPr>
          <a:lstStyle/>
          <a:p>
            <a:r>
              <a:rPr lang="en-US"/>
              <a:t>Click to edit Master title style</a:t>
            </a:r>
          </a:p>
        </p:txBody>
      </p:sp>
      <p:sp>
        <p:nvSpPr>
          <p:cNvPr id="3" name="Text Placeholder 2"/>
          <p:cNvSpPr>
            <a:spLocks noGrp="1"/>
          </p:cNvSpPr>
          <p:nvPr>
            <p:ph type="body" idx="1"/>
          </p:nvPr>
        </p:nvSpPr>
        <p:spPr>
          <a:xfrm>
            <a:off x="609600" y="1138426"/>
            <a:ext cx="10972801" cy="4987739"/>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2"/>
            <a:ext cx="2844800"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1/21/2019</a:t>
            </a:fld>
            <a:endParaRPr lang="en-US"/>
          </a:p>
        </p:txBody>
      </p:sp>
      <p:sp>
        <p:nvSpPr>
          <p:cNvPr id="5" name="Footer Placeholder 4"/>
          <p:cNvSpPr>
            <a:spLocks noGrp="1"/>
          </p:cNvSpPr>
          <p:nvPr>
            <p:ph type="ftr" sz="quarter" idx="3"/>
          </p:nvPr>
        </p:nvSpPr>
        <p:spPr>
          <a:xfrm>
            <a:off x="4165601" y="6356352"/>
            <a:ext cx="3860800"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1" y="6356352"/>
            <a:ext cx="2844800"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a:p>
        </p:txBody>
      </p:sp>
    </p:spTree>
    <p:extLst>
      <p:ext uri="{BB962C8B-B14F-4D97-AF65-F5344CB8AC3E}">
        <p14:creationId xmlns:p14="http://schemas.microsoft.com/office/powerpoint/2010/main" val="1091857654"/>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809" r:id="rId14"/>
    <p:sldLayoutId id="2147483810" r:id="rId15"/>
    <p:sldLayoutId id="2147483811" r:id="rId16"/>
  </p:sldLayoutIdLst>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71FFF6-FCD0-4D74-9A3F-A39F9743B7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9461825-B181-4791-9E4A-373B2F223F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AC66F45-12F8-49B8-B5AC-931A953F5A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D73D23-A7AD-4D90-9F4B-9BEDABD04E88}" type="datetimeFigureOut">
              <a:rPr lang="en-IN" smtClean="0"/>
              <a:t>21-01-2019</a:t>
            </a:fld>
            <a:endParaRPr lang="en-IN"/>
          </a:p>
        </p:txBody>
      </p:sp>
      <p:sp>
        <p:nvSpPr>
          <p:cNvPr id="5" name="Footer Placeholder 4">
            <a:extLst>
              <a:ext uri="{FF2B5EF4-FFF2-40B4-BE49-F238E27FC236}">
                <a16:creationId xmlns:a16="http://schemas.microsoft.com/office/drawing/2014/main" id="{6AF2452C-357D-4544-9004-50C43BF848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95ED164-5DA5-43AD-8E15-25CC7AD5FA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212BA9-7B85-4F7C-97DF-C79BEE06ED25}" type="slidenum">
              <a:rPr lang="en-IN" smtClean="0"/>
              <a:t>‹#›</a:t>
            </a:fld>
            <a:endParaRPr lang="en-IN"/>
          </a:p>
        </p:txBody>
      </p:sp>
    </p:spTree>
    <p:extLst>
      <p:ext uri="{BB962C8B-B14F-4D97-AF65-F5344CB8AC3E}">
        <p14:creationId xmlns:p14="http://schemas.microsoft.com/office/powerpoint/2010/main" val="2687595227"/>
      </p:ext>
    </p:extLst>
  </p:cSld>
  <p:clrMap bg1="lt1" tx1="dk1" bg2="lt2" tx2="dk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0.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16.xml.rels><?xml version="1.0" encoding="UTF-8" standalone="yes"?>
<Relationships xmlns="http://schemas.openxmlformats.org/package/2006/relationships"><Relationship Id="rId3" Type="http://schemas.openxmlformats.org/officeDocument/2006/relationships/hyperlink" Target="https://aws.amazon.com/aml/" TargetMode="External"/><Relationship Id="rId2" Type="http://schemas.openxmlformats.org/officeDocument/2006/relationships/hyperlink" Target="https://azure.microsoft.com/en-us/services/machine-learning-studio/" TargetMode="External"/><Relationship Id="rId1" Type="http://schemas.openxmlformats.org/officeDocument/2006/relationships/slideLayout" Target="../slideLayouts/slideLayout31.xml"/><Relationship Id="rId6" Type="http://schemas.openxmlformats.org/officeDocument/2006/relationships/hyperlink" Target="https://www.ibm.com/analytics/data-science/machine-learning" TargetMode="External"/><Relationship Id="rId5" Type="http://schemas.openxmlformats.org/officeDocument/2006/relationships/hyperlink" Target="https://cloud.google.com/products/machine-learning/" TargetMode="External"/><Relationship Id="rId4" Type="http://schemas.openxmlformats.org/officeDocument/2006/relationships/hyperlink" Target="https://www.sap.com/india/products/leonardo/machine-learning.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60.xml"/><Relationship Id="rId1" Type="http://schemas.openxmlformats.org/officeDocument/2006/relationships/tags" Target="../tags/tag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60.xml"/><Relationship Id="rId1" Type="http://schemas.openxmlformats.org/officeDocument/2006/relationships/tags" Target="../tags/tag2.xml"/><Relationship Id="rId6" Type="http://schemas.openxmlformats.org/officeDocument/2006/relationships/chart" Target="../charts/chart1.xml"/><Relationship Id="rId5" Type="http://schemas.openxmlformats.org/officeDocument/2006/relationships/image" Target="../media/image18.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0.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0.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0.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0.xml"/></Relationships>
</file>

<file path=ppt/slides/_rels/slide26.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6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xml"/><Relationship Id="rId1" Type="http://schemas.openxmlformats.org/officeDocument/2006/relationships/slideLayout" Target="../slideLayouts/slideLayout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2120D-31AD-46CE-9AEC-06EDABF65614}"/>
              </a:ext>
            </a:extLst>
          </p:cNvPr>
          <p:cNvSpPr>
            <a:spLocks noGrp="1"/>
          </p:cNvSpPr>
          <p:nvPr>
            <p:ph type="ctrTitle"/>
          </p:nvPr>
        </p:nvSpPr>
        <p:spPr>
          <a:xfrm>
            <a:off x="1219939" y="3348225"/>
            <a:ext cx="9107555" cy="1200329"/>
          </a:xfrm>
        </p:spPr>
        <p:txBody>
          <a:bodyPr/>
          <a:lstStyle/>
          <a:p>
            <a:r>
              <a:rPr lang="en-IN" dirty="0"/>
              <a:t>The </a:t>
            </a:r>
            <a:r>
              <a:rPr lang="en-IN" dirty="0" err="1"/>
              <a:t>IceBreaker</a:t>
            </a:r>
            <a:endParaRPr lang="en-IN" dirty="0"/>
          </a:p>
        </p:txBody>
      </p:sp>
    </p:spTree>
    <p:extLst>
      <p:ext uri="{BB962C8B-B14F-4D97-AF65-F5344CB8AC3E}">
        <p14:creationId xmlns:p14="http://schemas.microsoft.com/office/powerpoint/2010/main" val="39854241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72235" y="1"/>
            <a:ext cx="8301319" cy="560153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Requires no (or very little) ‘a priori’ knowledge </a:t>
            </a:r>
            <a:endParaRPr kumimoji="0" lang="en-US" sz="1800" b="0" i="0" u="none" strike="noStrike" kern="1200" cap="none" spc="0" normalizeH="0" baseline="0" noProof="0" dirty="0">
              <a:ln>
                <a:noFill/>
              </a:ln>
              <a:solidFill>
                <a:srgbClr val="000000"/>
              </a:solidFill>
              <a:effectLst/>
              <a:uLnTx/>
              <a:uFillTx/>
              <a:latin typeface="Calibri"/>
              <a:ea typeface="+mn-ea"/>
              <a:cs typeface="+mn-cs"/>
            </a:endParaRPr>
          </a:p>
        </p:txBody>
      </p:sp>
      <p:graphicFrame>
        <p:nvGraphicFramePr>
          <p:cNvPr id="3" name="Table 2"/>
          <p:cNvGraphicFramePr>
            <a:graphicFrameLocks noGrp="1"/>
          </p:cNvGraphicFramePr>
          <p:nvPr>
            <p:extLst/>
          </p:nvPr>
        </p:nvGraphicFramePr>
        <p:xfrm>
          <a:off x="2366683" y="2084832"/>
          <a:ext cx="7906871" cy="4339962"/>
        </p:xfrm>
        <a:graphic>
          <a:graphicData uri="http://schemas.openxmlformats.org/drawingml/2006/table">
            <a:tbl>
              <a:tblPr firstRow="1" bandRow="1">
                <a:tableStyleId>{5C22544A-7EE6-4342-B048-85BDC9FD1C3A}</a:tableStyleId>
              </a:tblPr>
              <a:tblGrid>
                <a:gridCol w="1279053">
                  <a:extLst>
                    <a:ext uri="{9D8B030D-6E8A-4147-A177-3AD203B41FA5}">
                      <a16:colId xmlns:a16="http://schemas.microsoft.com/office/drawing/2014/main" val="697642078"/>
                    </a:ext>
                  </a:extLst>
                </a:gridCol>
                <a:gridCol w="883709">
                  <a:extLst>
                    <a:ext uri="{9D8B030D-6E8A-4147-A177-3AD203B41FA5}">
                      <a16:colId xmlns:a16="http://schemas.microsoft.com/office/drawing/2014/main" val="4051131405"/>
                    </a:ext>
                  </a:extLst>
                </a:gridCol>
                <a:gridCol w="4740062">
                  <a:extLst>
                    <a:ext uri="{9D8B030D-6E8A-4147-A177-3AD203B41FA5}">
                      <a16:colId xmlns:a16="http://schemas.microsoft.com/office/drawing/2014/main" val="476790893"/>
                    </a:ext>
                  </a:extLst>
                </a:gridCol>
                <a:gridCol w="1004047">
                  <a:extLst>
                    <a:ext uri="{9D8B030D-6E8A-4147-A177-3AD203B41FA5}">
                      <a16:colId xmlns:a16="http://schemas.microsoft.com/office/drawing/2014/main" val="13070113"/>
                    </a:ext>
                  </a:extLst>
                </a:gridCol>
              </a:tblGrid>
              <a:tr h="471757">
                <a:tc>
                  <a:txBody>
                    <a:bodyPr/>
                    <a:lstStyle/>
                    <a:p>
                      <a:pPr algn="ctr"/>
                      <a:r>
                        <a:rPr lang="en-US" sz="2000" dirty="0"/>
                        <a:t>Feature</a:t>
                      </a:r>
                    </a:p>
                  </a:txBody>
                  <a:tcPr anchor="ctr"/>
                </a:tc>
                <a:tc>
                  <a:txBody>
                    <a:bodyPr/>
                    <a:lstStyle/>
                    <a:p>
                      <a:pPr algn="ctr"/>
                      <a:r>
                        <a:rPr lang="en-US" sz="2000" dirty="0"/>
                        <a:t>Input</a:t>
                      </a:r>
                    </a:p>
                  </a:txBody>
                  <a:tcPr anchor="ctr"/>
                </a:tc>
                <a:tc>
                  <a:txBody>
                    <a:bodyPr/>
                    <a:lstStyle/>
                    <a:p>
                      <a:pPr algn="ctr"/>
                      <a:r>
                        <a:rPr lang="en-US" sz="2000" dirty="0"/>
                        <a:t>Procedure</a:t>
                      </a:r>
                    </a:p>
                  </a:txBody>
                  <a:tcPr anchor="ctr"/>
                </a:tc>
                <a:tc>
                  <a:txBody>
                    <a:bodyPr/>
                    <a:lstStyle/>
                    <a:p>
                      <a:pPr algn="ctr"/>
                      <a:r>
                        <a:rPr lang="en-US" sz="2000" dirty="0"/>
                        <a:t>Output</a:t>
                      </a:r>
                    </a:p>
                  </a:txBody>
                  <a:tcPr anchor="ctr"/>
                </a:tc>
                <a:extLst>
                  <a:ext uri="{0D108BD9-81ED-4DB2-BD59-A6C34878D82A}">
                    <a16:rowId xmlns:a16="http://schemas.microsoft.com/office/drawing/2014/main" val="2955482925"/>
                  </a:ext>
                </a:extLst>
              </a:tr>
              <a:tr h="471757">
                <a:tc>
                  <a:txBody>
                    <a:bodyPr/>
                    <a:lstStyle/>
                    <a:p>
                      <a:pPr algn="ctr"/>
                      <a:r>
                        <a:rPr lang="en-US" sz="2000" dirty="0"/>
                        <a:t>F0</a:t>
                      </a:r>
                    </a:p>
                  </a:txBody>
                  <a:tcPr anchor="ctr"/>
                </a:tc>
                <a:tc>
                  <a:txBody>
                    <a:bodyPr/>
                    <a:lstStyle/>
                    <a:p>
                      <a:pPr algn="ctr"/>
                      <a:r>
                        <a:rPr lang="en-US" sz="2000" dirty="0"/>
                        <a:t>[0.8]</a:t>
                      </a:r>
                    </a:p>
                  </a:txBody>
                  <a:tcPr anchor="ctr"/>
                </a:tc>
                <a:tc rowSpan="8">
                  <a:txBody>
                    <a:bodyPr/>
                    <a:lstStyle/>
                    <a:p>
                      <a:pPr algn="ctr"/>
                      <a:endParaRPr lang="en-US" sz="2800" b="0" i="0" u="none" strike="noStrike" kern="1200" baseline="0" dirty="0">
                        <a:solidFill>
                          <a:schemeClr val="dk1"/>
                        </a:solidFill>
                        <a:latin typeface="+mn-lt"/>
                        <a:ea typeface="+mn-ea"/>
                        <a:cs typeface="+mn-cs"/>
                      </a:endParaRPr>
                    </a:p>
                    <a:p>
                      <a:pPr algn="ctr"/>
                      <a:r>
                        <a:rPr lang="en-US" sz="2800" b="0" i="0" u="none" strike="noStrike" kern="1200" baseline="0" dirty="0">
                          <a:solidFill>
                            <a:schemeClr val="dk1"/>
                          </a:solidFill>
                          <a:latin typeface="+mn-lt"/>
                          <a:ea typeface="+mn-ea"/>
                          <a:cs typeface="+mn-cs"/>
                        </a:rPr>
                        <a:t>Output = MATRIX * Input </a:t>
                      </a:r>
                    </a:p>
                    <a:p>
                      <a:pPr algn="ctr"/>
                      <a:r>
                        <a:rPr lang="en-US" sz="2000" b="0" i="0" u="none" strike="noStrike" kern="1200" baseline="0" dirty="0">
                          <a:solidFill>
                            <a:schemeClr val="dk1"/>
                          </a:solidFill>
                          <a:latin typeface="+mn-lt"/>
                          <a:ea typeface="+mn-ea"/>
                          <a:cs typeface="+mn-cs"/>
                        </a:rPr>
                        <a:t>(Linear Regression)</a:t>
                      </a:r>
                      <a:r>
                        <a:rPr lang="en-US" sz="2400" b="0" i="0" u="none" strike="noStrike" kern="1200" baseline="0" dirty="0">
                          <a:solidFill>
                            <a:schemeClr val="dk1"/>
                          </a:solidFill>
                          <a:latin typeface="+mn-lt"/>
                          <a:ea typeface="+mn-ea"/>
                          <a:cs typeface="+mn-cs"/>
                        </a:rPr>
                        <a:t> </a:t>
                      </a:r>
                      <a:endParaRPr lang="en-US" sz="2800" b="0" i="0" u="none" strike="noStrike" kern="1200" baseline="0" dirty="0">
                        <a:solidFill>
                          <a:schemeClr val="dk1"/>
                        </a:solidFill>
                        <a:latin typeface="+mn-lt"/>
                        <a:ea typeface="+mn-ea"/>
                        <a:cs typeface="+mn-cs"/>
                      </a:endParaRPr>
                    </a:p>
                    <a:p>
                      <a:pPr algn="ctr"/>
                      <a:endParaRPr lang="en-US" sz="2800" b="0" i="0" u="none" strike="noStrike" kern="1200" baseline="0" dirty="0">
                        <a:solidFill>
                          <a:schemeClr val="dk1"/>
                        </a:solidFill>
                        <a:latin typeface="+mn-lt"/>
                        <a:ea typeface="+mn-ea"/>
                        <a:cs typeface="+mn-cs"/>
                      </a:endParaRPr>
                    </a:p>
                    <a:p>
                      <a:pPr algn="ctr"/>
                      <a:r>
                        <a:rPr lang="en-US" sz="2800" b="0" i="0" u="none" strike="noStrike" kern="1200" baseline="0" dirty="0">
                          <a:solidFill>
                            <a:schemeClr val="dk1"/>
                          </a:solidFill>
                          <a:latin typeface="+mn-lt"/>
                          <a:ea typeface="+mn-ea"/>
                          <a:cs typeface="+mn-cs"/>
                        </a:rPr>
                        <a:t>Output = g( M2 * f( M1 * Input) ) </a:t>
                      </a:r>
                    </a:p>
                    <a:p>
                      <a:pPr algn="ctr"/>
                      <a:r>
                        <a:rPr lang="en-US" sz="2000" b="0" i="0" u="none" strike="noStrike" kern="1200" baseline="0" dirty="0">
                          <a:solidFill>
                            <a:schemeClr val="dk1"/>
                          </a:solidFill>
                          <a:latin typeface="+mn-lt"/>
                          <a:ea typeface="+mn-ea"/>
                          <a:cs typeface="+mn-cs"/>
                        </a:rPr>
                        <a:t>(Neural Network with one hidden layer) </a:t>
                      </a:r>
                      <a:endParaRPr lang="en-US" sz="3600" dirty="0"/>
                    </a:p>
                  </a:txBody>
                  <a:tcPr anchor="ctr"/>
                </a:tc>
                <a:tc rowSpan="2">
                  <a:txBody>
                    <a:bodyPr/>
                    <a:lstStyle/>
                    <a:p>
                      <a:pPr algn="ctr"/>
                      <a:r>
                        <a:rPr lang="en-US" sz="2000" dirty="0"/>
                        <a:t>“A”</a:t>
                      </a:r>
                    </a:p>
                  </a:txBody>
                  <a:tcPr anchor="ctr"/>
                </a:tc>
                <a:extLst>
                  <a:ext uri="{0D108BD9-81ED-4DB2-BD59-A6C34878D82A}">
                    <a16:rowId xmlns:a16="http://schemas.microsoft.com/office/drawing/2014/main" val="3159649585"/>
                  </a:ext>
                </a:extLst>
              </a:tr>
              <a:tr h="471757">
                <a:tc>
                  <a:txBody>
                    <a:bodyPr/>
                    <a:lstStyle/>
                    <a:p>
                      <a:pPr algn="ctr"/>
                      <a:r>
                        <a:rPr lang="en-US" sz="2000" dirty="0"/>
                        <a:t>F1</a:t>
                      </a:r>
                    </a:p>
                  </a:txBody>
                  <a:tcPr anchor="ctr"/>
                </a:tc>
                <a:tc>
                  <a:txBody>
                    <a:bodyPr/>
                    <a:lstStyle/>
                    <a:p>
                      <a:pPr algn="ctr"/>
                      <a:r>
                        <a:rPr lang="en-US" sz="2000" dirty="0"/>
                        <a:t>[0.2]</a:t>
                      </a:r>
                    </a:p>
                  </a:txBody>
                  <a:tcPr anchor="ctr"/>
                </a:tc>
                <a:tc vMerge="1">
                  <a:txBody>
                    <a:bodyPr/>
                    <a:lstStyle/>
                    <a:p>
                      <a:endParaRPr lang="en-US" dirty="0"/>
                    </a:p>
                  </a:txBody>
                  <a:tcPr/>
                </a:tc>
                <a:tc vMerge="1">
                  <a:txBody>
                    <a:bodyPr/>
                    <a:lstStyle/>
                    <a:p>
                      <a:endParaRPr lang="en-US" dirty="0"/>
                    </a:p>
                  </a:txBody>
                  <a:tcPr/>
                </a:tc>
                <a:extLst>
                  <a:ext uri="{0D108BD9-81ED-4DB2-BD59-A6C34878D82A}">
                    <a16:rowId xmlns:a16="http://schemas.microsoft.com/office/drawing/2014/main" val="2043587240"/>
                  </a:ext>
                </a:extLst>
              </a:tr>
              <a:tr h="471757">
                <a:tc>
                  <a:txBody>
                    <a:bodyPr/>
                    <a:lstStyle/>
                    <a:p>
                      <a:pPr algn="ctr"/>
                      <a:r>
                        <a:rPr lang="en-US" sz="2000" dirty="0"/>
                        <a:t>F2</a:t>
                      </a:r>
                    </a:p>
                  </a:txBody>
                  <a:tcPr anchor="ctr"/>
                </a:tc>
                <a:tc>
                  <a:txBody>
                    <a:bodyPr/>
                    <a:lstStyle/>
                    <a:p>
                      <a:pPr algn="ctr"/>
                      <a:r>
                        <a:rPr lang="en-US" sz="2000" dirty="0"/>
                        <a:t>[0.9]</a:t>
                      </a:r>
                    </a:p>
                  </a:txBody>
                  <a:tcPr anchor="ctr"/>
                </a:tc>
                <a:tc vMerge="1">
                  <a:txBody>
                    <a:bodyPr/>
                    <a:lstStyle/>
                    <a:p>
                      <a:endParaRPr lang="en-US" dirty="0"/>
                    </a:p>
                  </a:txBody>
                  <a:tcPr/>
                </a:tc>
                <a:tc rowSpan="2">
                  <a:txBody>
                    <a:bodyPr/>
                    <a:lstStyle/>
                    <a:p>
                      <a:pPr algn="ctr"/>
                      <a:r>
                        <a:rPr lang="en-US" sz="2000" dirty="0"/>
                        <a:t>“B”</a:t>
                      </a:r>
                    </a:p>
                  </a:txBody>
                  <a:tcPr anchor="ctr"/>
                </a:tc>
                <a:extLst>
                  <a:ext uri="{0D108BD9-81ED-4DB2-BD59-A6C34878D82A}">
                    <a16:rowId xmlns:a16="http://schemas.microsoft.com/office/drawing/2014/main" val="3519621987"/>
                  </a:ext>
                </a:extLst>
              </a:tr>
              <a:tr h="471757">
                <a:tc>
                  <a:txBody>
                    <a:bodyPr/>
                    <a:lstStyle/>
                    <a:p>
                      <a:pPr algn="ctr"/>
                      <a:r>
                        <a:rPr lang="en-US" sz="2000" dirty="0"/>
                        <a:t>F3</a:t>
                      </a:r>
                    </a:p>
                  </a:txBody>
                  <a:tcPr anchor="ctr"/>
                </a:tc>
                <a:tc>
                  <a:txBody>
                    <a:bodyPr/>
                    <a:lstStyle/>
                    <a:p>
                      <a:pPr algn="ctr"/>
                      <a:r>
                        <a:rPr lang="en-US" sz="2000" dirty="0"/>
                        <a:t>[0.2]</a:t>
                      </a:r>
                    </a:p>
                  </a:txBody>
                  <a:tcPr anchor="ctr"/>
                </a:tc>
                <a:tc vMerge="1">
                  <a:txBody>
                    <a:bodyPr/>
                    <a:lstStyle/>
                    <a:p>
                      <a:endParaRPr lang="en-US" dirty="0"/>
                    </a:p>
                  </a:txBody>
                  <a:tcPr/>
                </a:tc>
                <a:tc vMerge="1">
                  <a:txBody>
                    <a:bodyPr/>
                    <a:lstStyle/>
                    <a:p>
                      <a:endParaRPr lang="en-US" dirty="0"/>
                    </a:p>
                  </a:txBody>
                  <a:tcPr/>
                </a:tc>
                <a:extLst>
                  <a:ext uri="{0D108BD9-81ED-4DB2-BD59-A6C34878D82A}">
                    <a16:rowId xmlns:a16="http://schemas.microsoft.com/office/drawing/2014/main" val="559117877"/>
                  </a:ext>
                </a:extLst>
              </a:tr>
              <a:tr h="471757">
                <a:tc>
                  <a:txBody>
                    <a:bodyPr/>
                    <a:lstStyle/>
                    <a:p>
                      <a:pPr algn="ctr"/>
                      <a:r>
                        <a:rPr lang="en-US" sz="2000" dirty="0"/>
                        <a:t>F4</a:t>
                      </a:r>
                    </a:p>
                  </a:txBody>
                  <a:tcPr anchor="ctr"/>
                </a:tc>
                <a:tc>
                  <a:txBody>
                    <a:bodyPr/>
                    <a:lstStyle/>
                    <a:p>
                      <a:pPr algn="ctr"/>
                      <a:r>
                        <a:rPr lang="en-US" sz="2000" dirty="0"/>
                        <a:t>[0.0]</a:t>
                      </a:r>
                    </a:p>
                  </a:txBody>
                  <a:tcPr anchor="ctr"/>
                </a:tc>
                <a:tc vMerge="1">
                  <a:txBody>
                    <a:bodyPr/>
                    <a:lstStyle/>
                    <a:p>
                      <a:endParaRPr lang="en-US" dirty="0"/>
                    </a:p>
                  </a:txBody>
                  <a:tcPr/>
                </a:tc>
                <a:tc rowSpan="2">
                  <a:txBody>
                    <a:bodyPr/>
                    <a:lstStyle/>
                    <a:p>
                      <a:pPr algn="ctr"/>
                      <a:r>
                        <a:rPr lang="en-US" sz="2000" dirty="0"/>
                        <a:t>“C”</a:t>
                      </a:r>
                    </a:p>
                  </a:txBody>
                  <a:tcPr anchor="ctr"/>
                </a:tc>
                <a:extLst>
                  <a:ext uri="{0D108BD9-81ED-4DB2-BD59-A6C34878D82A}">
                    <a16:rowId xmlns:a16="http://schemas.microsoft.com/office/drawing/2014/main" val="164951423"/>
                  </a:ext>
                </a:extLst>
              </a:tr>
              <a:tr h="471757">
                <a:tc>
                  <a:txBody>
                    <a:bodyPr/>
                    <a:lstStyle/>
                    <a:p>
                      <a:pPr algn="ctr"/>
                      <a:r>
                        <a:rPr lang="en-US" sz="2000" dirty="0"/>
                        <a:t>F5</a:t>
                      </a:r>
                    </a:p>
                  </a:txBody>
                  <a:tcPr anchor="ctr"/>
                </a:tc>
                <a:tc>
                  <a:txBody>
                    <a:bodyPr/>
                    <a:lstStyle/>
                    <a:p>
                      <a:pPr algn="ctr"/>
                      <a:r>
                        <a:rPr lang="en-US" sz="2000" dirty="0"/>
                        <a:t>[0.4]</a:t>
                      </a:r>
                    </a:p>
                  </a:txBody>
                  <a:tcPr anchor="ctr"/>
                </a:tc>
                <a:tc vMerge="1">
                  <a:txBody>
                    <a:bodyPr/>
                    <a:lstStyle/>
                    <a:p>
                      <a:endParaRPr lang="en-US" dirty="0"/>
                    </a:p>
                  </a:txBody>
                  <a:tcPr/>
                </a:tc>
                <a:tc vMerge="1">
                  <a:txBody>
                    <a:bodyPr/>
                    <a:lstStyle/>
                    <a:p>
                      <a:endParaRPr lang="en-US" dirty="0"/>
                    </a:p>
                  </a:txBody>
                  <a:tcPr/>
                </a:tc>
                <a:extLst>
                  <a:ext uri="{0D108BD9-81ED-4DB2-BD59-A6C34878D82A}">
                    <a16:rowId xmlns:a16="http://schemas.microsoft.com/office/drawing/2014/main" val="3152538135"/>
                  </a:ext>
                </a:extLst>
              </a:tr>
              <a:tr h="471757">
                <a:tc>
                  <a:txBody>
                    <a:bodyPr/>
                    <a:lstStyle/>
                    <a:p>
                      <a:pPr algn="ctr"/>
                      <a:r>
                        <a:rPr lang="en-US" sz="2000" dirty="0"/>
                        <a:t>F6</a:t>
                      </a:r>
                    </a:p>
                  </a:txBody>
                  <a:tcPr anchor="ctr"/>
                </a:tc>
                <a:tc>
                  <a:txBody>
                    <a:bodyPr/>
                    <a:lstStyle/>
                    <a:p>
                      <a:pPr algn="ctr"/>
                      <a:r>
                        <a:rPr lang="en-US" sz="2000" dirty="0"/>
                        <a:t>[0.3]</a:t>
                      </a:r>
                    </a:p>
                  </a:txBody>
                  <a:tcPr anchor="ctr"/>
                </a:tc>
                <a:tc vMerge="1">
                  <a:txBody>
                    <a:bodyPr/>
                    <a:lstStyle/>
                    <a:p>
                      <a:endParaRPr lang="en-US" dirty="0"/>
                    </a:p>
                  </a:txBody>
                  <a:tcPr/>
                </a:tc>
                <a:tc rowSpan="2">
                  <a:txBody>
                    <a:bodyPr/>
                    <a:lstStyle/>
                    <a:p>
                      <a:pPr algn="ctr"/>
                      <a:r>
                        <a:rPr lang="en-US" sz="2000" dirty="0"/>
                        <a:t>“D”</a:t>
                      </a:r>
                    </a:p>
                  </a:txBody>
                  <a:tcPr anchor="ctr"/>
                </a:tc>
                <a:extLst>
                  <a:ext uri="{0D108BD9-81ED-4DB2-BD59-A6C34878D82A}">
                    <a16:rowId xmlns:a16="http://schemas.microsoft.com/office/drawing/2014/main" val="2091939111"/>
                  </a:ext>
                </a:extLst>
              </a:tr>
              <a:tr h="565906">
                <a:tc>
                  <a:txBody>
                    <a:bodyPr/>
                    <a:lstStyle/>
                    <a:p>
                      <a:pPr algn="ctr"/>
                      <a:r>
                        <a:rPr lang="en-US" sz="2000" dirty="0"/>
                        <a:t>F7</a:t>
                      </a:r>
                    </a:p>
                  </a:txBody>
                  <a:tcPr anchor="ctr"/>
                </a:tc>
                <a:tc>
                  <a:txBody>
                    <a:bodyPr/>
                    <a:lstStyle/>
                    <a:p>
                      <a:pPr algn="ctr"/>
                      <a:r>
                        <a:rPr lang="en-US" sz="2000" dirty="0"/>
                        <a:t>[0.1]</a:t>
                      </a:r>
                    </a:p>
                  </a:txBody>
                  <a:tcPr anchor="ctr"/>
                </a:tc>
                <a:tc vMerge="1">
                  <a:txBody>
                    <a:bodyPr/>
                    <a:lstStyle/>
                    <a:p>
                      <a:endParaRPr lang="en-US" dirty="0"/>
                    </a:p>
                  </a:txBody>
                  <a:tcPr/>
                </a:tc>
                <a:tc vMerge="1">
                  <a:txBody>
                    <a:bodyPr/>
                    <a:lstStyle/>
                    <a:p>
                      <a:endParaRPr lang="en-US" dirty="0"/>
                    </a:p>
                  </a:txBody>
                  <a:tcPr/>
                </a:tc>
                <a:extLst>
                  <a:ext uri="{0D108BD9-81ED-4DB2-BD59-A6C34878D82A}">
                    <a16:rowId xmlns:a16="http://schemas.microsoft.com/office/drawing/2014/main" val="2477327878"/>
                  </a:ext>
                </a:extLst>
              </a:tr>
            </a:tbl>
          </a:graphicData>
        </a:graphic>
      </p:graphicFrame>
      <p:sp>
        <p:nvSpPr>
          <p:cNvPr id="4" name="Title 3">
            <a:extLst>
              <a:ext uri="{FF2B5EF4-FFF2-40B4-BE49-F238E27FC236}">
                <a16:creationId xmlns:a16="http://schemas.microsoft.com/office/drawing/2014/main" id="{DD64BB4F-15B5-4B87-8118-1F8E4918C052}"/>
              </a:ext>
            </a:extLst>
          </p:cNvPr>
          <p:cNvSpPr>
            <a:spLocks noGrp="1"/>
          </p:cNvSpPr>
          <p:nvPr>
            <p:ph type="title"/>
          </p:nvPr>
        </p:nvSpPr>
        <p:spPr>
          <a:xfrm>
            <a:off x="324464" y="686876"/>
            <a:ext cx="10972801" cy="711081"/>
          </a:xfrm>
        </p:spPr>
        <p:txBody>
          <a:bodyPr>
            <a:normAutofit fontScale="90000"/>
          </a:bodyPr>
          <a:lstStyle/>
          <a:p>
            <a:pPr lvl="0" defTabSz="457200">
              <a:lnSpc>
                <a:spcPct val="100000"/>
              </a:lnSpc>
              <a:spcBef>
                <a:spcPts val="0"/>
              </a:spcBef>
            </a:pPr>
            <a:r>
              <a:rPr lang="en-US" sz="4000" cap="none" spc="0" dirty="0">
                <a:solidFill>
                  <a:schemeClr val="tx1"/>
                </a:solidFill>
                <a:latin typeface="Arial" panose="020B0604020202020204" pitchFamily="34" charset="0"/>
                <a:ea typeface="+mn-ea"/>
              </a:rPr>
              <a:t>ML decision making</a:t>
            </a:r>
            <a:endParaRPr lang="en-US" sz="5400" dirty="0">
              <a:solidFill>
                <a:schemeClr val="tx1"/>
              </a:solidFill>
            </a:endParaRPr>
          </a:p>
        </p:txBody>
      </p:sp>
      <p:sp>
        <p:nvSpPr>
          <p:cNvPr id="6" name="Rectangle 6">
            <a:extLst>
              <a:ext uri="{FF2B5EF4-FFF2-40B4-BE49-F238E27FC236}">
                <a16:creationId xmlns:a16="http://schemas.microsoft.com/office/drawing/2014/main" id="{E8414784-EEFA-486D-B433-5928C09C9A98}"/>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1432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a:t>Applications of Machine Learning</a:t>
            </a:r>
            <a:endParaRPr lang="en-US" dirty="0"/>
          </a:p>
        </p:txBody>
      </p:sp>
      <p:sp>
        <p:nvSpPr>
          <p:cNvPr id="142" name="Rectangle 6">
            <a:extLst>
              <a:ext uri="{FF2B5EF4-FFF2-40B4-BE49-F238E27FC236}">
                <a16:creationId xmlns:a16="http://schemas.microsoft.com/office/drawing/2014/main" id="{DC30C3BF-2757-442B-8A61-1391E316797B}"/>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0" name="Group 139">
            <a:extLst>
              <a:ext uri="{FF2B5EF4-FFF2-40B4-BE49-F238E27FC236}">
                <a16:creationId xmlns:a16="http://schemas.microsoft.com/office/drawing/2014/main" id="{B1E8243B-A7BF-4E92-8A85-94BF48E7A427}"/>
              </a:ext>
            </a:extLst>
          </p:cNvPr>
          <p:cNvGrpSpPr/>
          <p:nvPr/>
        </p:nvGrpSpPr>
        <p:grpSpPr>
          <a:xfrm>
            <a:off x="830978" y="1535825"/>
            <a:ext cx="10530046" cy="3976192"/>
            <a:chOff x="830978" y="1979170"/>
            <a:chExt cx="10530046" cy="3976192"/>
          </a:xfrm>
        </p:grpSpPr>
        <p:grpSp>
          <p:nvGrpSpPr>
            <p:cNvPr id="143" name="Group 142">
              <a:extLst>
                <a:ext uri="{FF2B5EF4-FFF2-40B4-BE49-F238E27FC236}">
                  <a16:creationId xmlns:a16="http://schemas.microsoft.com/office/drawing/2014/main" id="{5ED22951-D5E6-489F-AFB2-ED85EFF9849C}"/>
                </a:ext>
              </a:extLst>
            </p:cNvPr>
            <p:cNvGrpSpPr/>
            <p:nvPr/>
          </p:nvGrpSpPr>
          <p:grpSpPr>
            <a:xfrm flipH="1" flipV="1">
              <a:off x="4189207" y="4323805"/>
              <a:ext cx="1275188" cy="596078"/>
              <a:chOff x="6987425" y="4906626"/>
              <a:chExt cx="981152" cy="554225"/>
            </a:xfrm>
          </p:grpSpPr>
          <p:cxnSp>
            <p:nvCxnSpPr>
              <p:cNvPr id="273" name="Straight Connector 272">
                <a:extLst>
                  <a:ext uri="{FF2B5EF4-FFF2-40B4-BE49-F238E27FC236}">
                    <a16:creationId xmlns:a16="http://schemas.microsoft.com/office/drawing/2014/main" id="{8115AC87-4617-429B-9866-FA65FACB7973}"/>
                  </a:ext>
                </a:extLst>
              </p:cNvPr>
              <p:cNvCxnSpPr/>
              <p:nvPr/>
            </p:nvCxnSpPr>
            <p:spPr>
              <a:xfrm flipH="1">
                <a:off x="6987425" y="4908401"/>
                <a:ext cx="981152" cy="0"/>
              </a:xfrm>
              <a:prstGeom prst="line">
                <a:avLst/>
              </a:prstGeom>
              <a:ln>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1925AF70-42FF-4002-9032-04278B8AB9C0}"/>
                  </a:ext>
                </a:extLst>
              </p:cNvPr>
              <p:cNvCxnSpPr/>
              <p:nvPr/>
            </p:nvCxnSpPr>
            <p:spPr>
              <a:xfrm rot="5400000" flipH="1">
                <a:off x="6710312" y="5183739"/>
                <a:ext cx="554225" cy="0"/>
              </a:xfrm>
              <a:prstGeom prst="line">
                <a:avLst/>
              </a:prstGeom>
              <a:ln>
                <a:solidFill>
                  <a:schemeClr val="accent3"/>
                </a:solidFill>
                <a:prstDash val="dash"/>
              </a:ln>
            </p:spPr>
            <p:style>
              <a:lnRef idx="1">
                <a:schemeClr val="accent1"/>
              </a:lnRef>
              <a:fillRef idx="0">
                <a:schemeClr val="accent1"/>
              </a:fillRef>
              <a:effectRef idx="0">
                <a:schemeClr val="accent1"/>
              </a:effectRef>
              <a:fontRef idx="minor">
                <a:schemeClr val="tx1"/>
              </a:fontRef>
            </p:style>
          </p:cxnSp>
        </p:grpSp>
        <p:grpSp>
          <p:nvGrpSpPr>
            <p:cNvPr id="145" name="Group 144">
              <a:extLst>
                <a:ext uri="{FF2B5EF4-FFF2-40B4-BE49-F238E27FC236}">
                  <a16:creationId xmlns:a16="http://schemas.microsoft.com/office/drawing/2014/main" id="{7D0AA05F-3FE8-499F-9CA4-C1CB9AFE43F1}"/>
                </a:ext>
              </a:extLst>
            </p:cNvPr>
            <p:cNvGrpSpPr/>
            <p:nvPr/>
          </p:nvGrpSpPr>
          <p:grpSpPr>
            <a:xfrm>
              <a:off x="4207748" y="2201189"/>
              <a:ext cx="3842424" cy="3754173"/>
              <a:chOff x="4173200" y="2167830"/>
              <a:chExt cx="3842424" cy="3754173"/>
            </a:xfrm>
          </p:grpSpPr>
          <p:sp>
            <p:nvSpPr>
              <p:cNvPr id="225" name="Freeform 47">
                <a:extLst>
                  <a:ext uri="{FF2B5EF4-FFF2-40B4-BE49-F238E27FC236}">
                    <a16:creationId xmlns:a16="http://schemas.microsoft.com/office/drawing/2014/main" id="{94DE175F-D469-4AF7-B485-5B9895DE6CBB}"/>
                  </a:ext>
                </a:extLst>
              </p:cNvPr>
              <p:cNvSpPr>
                <a:spLocks/>
              </p:cNvSpPr>
              <p:nvPr/>
            </p:nvSpPr>
            <p:spPr bwMode="auto">
              <a:xfrm>
                <a:off x="5010403" y="2378777"/>
                <a:ext cx="2083313" cy="3329375"/>
              </a:xfrm>
              <a:custGeom>
                <a:avLst/>
                <a:gdLst>
                  <a:gd name="T0" fmla="*/ 674 w 1274"/>
                  <a:gd name="T1" fmla="*/ 784 h 2036"/>
                  <a:gd name="T2" fmla="*/ 739 w 1274"/>
                  <a:gd name="T3" fmla="*/ 740 h 2036"/>
                  <a:gd name="T4" fmla="*/ 846 w 1274"/>
                  <a:gd name="T5" fmla="*/ 679 h 2036"/>
                  <a:gd name="T6" fmla="*/ 965 w 1274"/>
                  <a:gd name="T7" fmla="*/ 626 h 2036"/>
                  <a:gd name="T8" fmla="*/ 1056 w 1274"/>
                  <a:gd name="T9" fmla="*/ 600 h 2036"/>
                  <a:gd name="T10" fmla="*/ 1082 w 1274"/>
                  <a:gd name="T11" fmla="*/ 596 h 2036"/>
                  <a:gd name="T12" fmla="*/ 1084 w 1274"/>
                  <a:gd name="T13" fmla="*/ 600 h 2036"/>
                  <a:gd name="T14" fmla="*/ 1030 w 1274"/>
                  <a:gd name="T15" fmla="*/ 613 h 2036"/>
                  <a:gd name="T16" fmla="*/ 907 w 1274"/>
                  <a:gd name="T17" fmla="*/ 658 h 2036"/>
                  <a:gd name="T18" fmla="*/ 760 w 1274"/>
                  <a:gd name="T19" fmla="*/ 744 h 2036"/>
                  <a:gd name="T20" fmla="*/ 692 w 1274"/>
                  <a:gd name="T21" fmla="*/ 1505 h 2036"/>
                  <a:gd name="T22" fmla="*/ 730 w 1274"/>
                  <a:gd name="T23" fmla="*/ 1485 h 2036"/>
                  <a:gd name="T24" fmla="*/ 824 w 1274"/>
                  <a:gd name="T25" fmla="*/ 1434 h 2036"/>
                  <a:gd name="T26" fmla="*/ 939 w 1274"/>
                  <a:gd name="T27" fmla="*/ 1377 h 2036"/>
                  <a:gd name="T28" fmla="*/ 1050 w 1274"/>
                  <a:gd name="T29" fmla="*/ 1331 h 2036"/>
                  <a:gd name="T30" fmla="*/ 1164 w 1274"/>
                  <a:gd name="T31" fmla="*/ 1279 h 2036"/>
                  <a:gd name="T32" fmla="*/ 1250 w 1274"/>
                  <a:gd name="T33" fmla="*/ 1237 h 2036"/>
                  <a:gd name="T34" fmla="*/ 1272 w 1274"/>
                  <a:gd name="T35" fmla="*/ 1226 h 2036"/>
                  <a:gd name="T36" fmla="*/ 1213 w 1274"/>
                  <a:gd name="T37" fmla="*/ 1265 h 2036"/>
                  <a:gd name="T38" fmla="*/ 1070 w 1274"/>
                  <a:gd name="T39" fmla="*/ 1345 h 2036"/>
                  <a:gd name="T40" fmla="*/ 890 w 1274"/>
                  <a:gd name="T41" fmla="*/ 1432 h 2036"/>
                  <a:gd name="T42" fmla="*/ 758 w 1274"/>
                  <a:gd name="T43" fmla="*/ 1512 h 2036"/>
                  <a:gd name="T44" fmla="*/ 699 w 1274"/>
                  <a:gd name="T45" fmla="*/ 1612 h 2036"/>
                  <a:gd name="T46" fmla="*/ 694 w 1274"/>
                  <a:gd name="T47" fmla="*/ 1735 h 2036"/>
                  <a:gd name="T48" fmla="*/ 697 w 1274"/>
                  <a:gd name="T49" fmla="*/ 1880 h 2036"/>
                  <a:gd name="T50" fmla="*/ 700 w 1274"/>
                  <a:gd name="T51" fmla="*/ 1984 h 2036"/>
                  <a:gd name="T52" fmla="*/ 616 w 1274"/>
                  <a:gd name="T53" fmla="*/ 2036 h 2036"/>
                  <a:gd name="T54" fmla="*/ 611 w 1274"/>
                  <a:gd name="T55" fmla="*/ 1460 h 2036"/>
                  <a:gd name="T56" fmla="*/ 580 w 1274"/>
                  <a:gd name="T57" fmla="*/ 1392 h 2036"/>
                  <a:gd name="T58" fmla="*/ 493 w 1274"/>
                  <a:gd name="T59" fmla="*/ 1292 h 2036"/>
                  <a:gd name="T60" fmla="*/ 325 w 1274"/>
                  <a:gd name="T61" fmla="*/ 1183 h 2036"/>
                  <a:gd name="T62" fmla="*/ 243 w 1274"/>
                  <a:gd name="T63" fmla="*/ 1145 h 2036"/>
                  <a:gd name="T64" fmla="*/ 157 w 1274"/>
                  <a:gd name="T65" fmla="*/ 1102 h 2036"/>
                  <a:gd name="T66" fmla="*/ 57 w 1274"/>
                  <a:gd name="T67" fmla="*/ 1046 h 2036"/>
                  <a:gd name="T68" fmla="*/ 3 w 1274"/>
                  <a:gd name="T69" fmla="*/ 1010 h 2036"/>
                  <a:gd name="T70" fmla="*/ 61 w 1274"/>
                  <a:gd name="T71" fmla="*/ 1038 h 2036"/>
                  <a:gd name="T72" fmla="*/ 171 w 1274"/>
                  <a:gd name="T73" fmla="*/ 1090 h 2036"/>
                  <a:gd name="T74" fmla="*/ 298 w 1274"/>
                  <a:gd name="T75" fmla="*/ 1149 h 2036"/>
                  <a:gd name="T76" fmla="*/ 429 w 1274"/>
                  <a:gd name="T77" fmla="*/ 1209 h 2036"/>
                  <a:gd name="T78" fmla="*/ 537 w 1274"/>
                  <a:gd name="T79" fmla="*/ 1292 h 2036"/>
                  <a:gd name="T80" fmla="*/ 601 w 1274"/>
                  <a:gd name="T81" fmla="*/ 1361 h 2036"/>
                  <a:gd name="T82" fmla="*/ 637 w 1274"/>
                  <a:gd name="T83" fmla="*/ 587 h 2036"/>
                  <a:gd name="T84" fmla="*/ 617 w 1274"/>
                  <a:gd name="T85" fmla="*/ 557 h 2036"/>
                  <a:gd name="T86" fmla="*/ 530 w 1274"/>
                  <a:gd name="T87" fmla="*/ 483 h 2036"/>
                  <a:gd name="T88" fmla="*/ 401 w 1274"/>
                  <a:gd name="T89" fmla="*/ 413 h 2036"/>
                  <a:gd name="T90" fmla="*/ 466 w 1274"/>
                  <a:gd name="T91" fmla="*/ 436 h 2036"/>
                  <a:gd name="T92" fmla="*/ 568 w 1274"/>
                  <a:gd name="T93" fmla="*/ 488 h 2036"/>
                  <a:gd name="T94" fmla="*/ 664 w 1274"/>
                  <a:gd name="T95" fmla="*/ 0 h 20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4" h="2036">
                    <a:moveTo>
                      <a:pt x="664" y="0"/>
                    </a:moveTo>
                    <a:lnTo>
                      <a:pt x="664" y="790"/>
                    </a:lnTo>
                    <a:lnTo>
                      <a:pt x="667" y="789"/>
                    </a:lnTo>
                    <a:lnTo>
                      <a:pt x="674" y="784"/>
                    </a:lnTo>
                    <a:lnTo>
                      <a:pt x="685" y="776"/>
                    </a:lnTo>
                    <a:lnTo>
                      <a:pt x="700" y="766"/>
                    </a:lnTo>
                    <a:lnTo>
                      <a:pt x="719" y="754"/>
                    </a:lnTo>
                    <a:lnTo>
                      <a:pt x="739" y="740"/>
                    </a:lnTo>
                    <a:lnTo>
                      <a:pt x="764" y="725"/>
                    </a:lnTo>
                    <a:lnTo>
                      <a:pt x="789" y="710"/>
                    </a:lnTo>
                    <a:lnTo>
                      <a:pt x="817" y="694"/>
                    </a:lnTo>
                    <a:lnTo>
                      <a:pt x="846" y="679"/>
                    </a:lnTo>
                    <a:lnTo>
                      <a:pt x="875" y="664"/>
                    </a:lnTo>
                    <a:lnTo>
                      <a:pt x="905" y="650"/>
                    </a:lnTo>
                    <a:lnTo>
                      <a:pt x="935" y="638"/>
                    </a:lnTo>
                    <a:lnTo>
                      <a:pt x="965" y="626"/>
                    </a:lnTo>
                    <a:lnTo>
                      <a:pt x="996" y="617"/>
                    </a:lnTo>
                    <a:lnTo>
                      <a:pt x="1021" y="609"/>
                    </a:lnTo>
                    <a:lnTo>
                      <a:pt x="1041" y="603"/>
                    </a:lnTo>
                    <a:lnTo>
                      <a:pt x="1056" y="600"/>
                    </a:lnTo>
                    <a:lnTo>
                      <a:pt x="1067" y="597"/>
                    </a:lnTo>
                    <a:lnTo>
                      <a:pt x="1075" y="596"/>
                    </a:lnTo>
                    <a:lnTo>
                      <a:pt x="1080" y="596"/>
                    </a:lnTo>
                    <a:lnTo>
                      <a:pt x="1082" y="596"/>
                    </a:lnTo>
                    <a:lnTo>
                      <a:pt x="1084" y="597"/>
                    </a:lnTo>
                    <a:lnTo>
                      <a:pt x="1084" y="598"/>
                    </a:lnTo>
                    <a:lnTo>
                      <a:pt x="1084" y="598"/>
                    </a:lnTo>
                    <a:lnTo>
                      <a:pt x="1084" y="600"/>
                    </a:lnTo>
                    <a:lnTo>
                      <a:pt x="1079" y="600"/>
                    </a:lnTo>
                    <a:lnTo>
                      <a:pt x="1069" y="603"/>
                    </a:lnTo>
                    <a:lnTo>
                      <a:pt x="1052" y="607"/>
                    </a:lnTo>
                    <a:lnTo>
                      <a:pt x="1030" y="613"/>
                    </a:lnTo>
                    <a:lnTo>
                      <a:pt x="1005" y="622"/>
                    </a:lnTo>
                    <a:lnTo>
                      <a:pt x="975" y="631"/>
                    </a:lnTo>
                    <a:lnTo>
                      <a:pt x="943" y="643"/>
                    </a:lnTo>
                    <a:lnTo>
                      <a:pt x="907" y="658"/>
                    </a:lnTo>
                    <a:lnTo>
                      <a:pt x="871" y="676"/>
                    </a:lnTo>
                    <a:lnTo>
                      <a:pt x="833" y="695"/>
                    </a:lnTo>
                    <a:lnTo>
                      <a:pt x="796" y="718"/>
                    </a:lnTo>
                    <a:lnTo>
                      <a:pt x="760" y="744"/>
                    </a:lnTo>
                    <a:lnTo>
                      <a:pt x="726" y="773"/>
                    </a:lnTo>
                    <a:lnTo>
                      <a:pt x="693" y="804"/>
                    </a:lnTo>
                    <a:lnTo>
                      <a:pt x="664" y="838"/>
                    </a:lnTo>
                    <a:lnTo>
                      <a:pt x="692" y="1505"/>
                    </a:lnTo>
                    <a:lnTo>
                      <a:pt x="694" y="1504"/>
                    </a:lnTo>
                    <a:lnTo>
                      <a:pt x="702" y="1500"/>
                    </a:lnTo>
                    <a:lnTo>
                      <a:pt x="714" y="1493"/>
                    </a:lnTo>
                    <a:lnTo>
                      <a:pt x="730" y="1485"/>
                    </a:lnTo>
                    <a:lnTo>
                      <a:pt x="750" y="1473"/>
                    </a:lnTo>
                    <a:lnTo>
                      <a:pt x="772" y="1462"/>
                    </a:lnTo>
                    <a:lnTo>
                      <a:pt x="797" y="1448"/>
                    </a:lnTo>
                    <a:lnTo>
                      <a:pt x="824" y="1434"/>
                    </a:lnTo>
                    <a:lnTo>
                      <a:pt x="851" y="1420"/>
                    </a:lnTo>
                    <a:lnTo>
                      <a:pt x="880" y="1405"/>
                    </a:lnTo>
                    <a:lnTo>
                      <a:pt x="910" y="1391"/>
                    </a:lnTo>
                    <a:lnTo>
                      <a:pt x="939" y="1377"/>
                    </a:lnTo>
                    <a:lnTo>
                      <a:pt x="968" y="1366"/>
                    </a:lnTo>
                    <a:lnTo>
                      <a:pt x="995" y="1354"/>
                    </a:lnTo>
                    <a:lnTo>
                      <a:pt x="1022" y="1344"/>
                    </a:lnTo>
                    <a:lnTo>
                      <a:pt x="1050" y="1331"/>
                    </a:lnTo>
                    <a:lnTo>
                      <a:pt x="1079" y="1318"/>
                    </a:lnTo>
                    <a:lnTo>
                      <a:pt x="1108" y="1306"/>
                    </a:lnTo>
                    <a:lnTo>
                      <a:pt x="1137" y="1292"/>
                    </a:lnTo>
                    <a:lnTo>
                      <a:pt x="1164" y="1279"/>
                    </a:lnTo>
                    <a:lnTo>
                      <a:pt x="1190" y="1267"/>
                    </a:lnTo>
                    <a:lnTo>
                      <a:pt x="1213" y="1255"/>
                    </a:lnTo>
                    <a:lnTo>
                      <a:pt x="1234" y="1245"/>
                    </a:lnTo>
                    <a:lnTo>
                      <a:pt x="1250" y="1237"/>
                    </a:lnTo>
                    <a:lnTo>
                      <a:pt x="1264" y="1230"/>
                    </a:lnTo>
                    <a:lnTo>
                      <a:pt x="1272" y="1225"/>
                    </a:lnTo>
                    <a:lnTo>
                      <a:pt x="1274" y="1224"/>
                    </a:lnTo>
                    <a:lnTo>
                      <a:pt x="1272" y="1226"/>
                    </a:lnTo>
                    <a:lnTo>
                      <a:pt x="1265" y="1231"/>
                    </a:lnTo>
                    <a:lnTo>
                      <a:pt x="1252" y="1240"/>
                    </a:lnTo>
                    <a:lnTo>
                      <a:pt x="1235" y="1252"/>
                    </a:lnTo>
                    <a:lnTo>
                      <a:pt x="1213" y="1265"/>
                    </a:lnTo>
                    <a:lnTo>
                      <a:pt x="1185" y="1283"/>
                    </a:lnTo>
                    <a:lnTo>
                      <a:pt x="1152" y="1302"/>
                    </a:lnTo>
                    <a:lnTo>
                      <a:pt x="1114" y="1323"/>
                    </a:lnTo>
                    <a:lnTo>
                      <a:pt x="1070" y="1345"/>
                    </a:lnTo>
                    <a:lnTo>
                      <a:pt x="1021" y="1369"/>
                    </a:lnTo>
                    <a:lnTo>
                      <a:pt x="975" y="1391"/>
                    </a:lnTo>
                    <a:lnTo>
                      <a:pt x="931" y="1412"/>
                    </a:lnTo>
                    <a:lnTo>
                      <a:pt x="890" y="1432"/>
                    </a:lnTo>
                    <a:lnTo>
                      <a:pt x="851" y="1451"/>
                    </a:lnTo>
                    <a:lnTo>
                      <a:pt x="816" y="1472"/>
                    </a:lnTo>
                    <a:lnTo>
                      <a:pt x="784" y="1492"/>
                    </a:lnTo>
                    <a:lnTo>
                      <a:pt x="758" y="1512"/>
                    </a:lnTo>
                    <a:lnTo>
                      <a:pt x="735" y="1535"/>
                    </a:lnTo>
                    <a:lnTo>
                      <a:pt x="717" y="1559"/>
                    </a:lnTo>
                    <a:lnTo>
                      <a:pt x="706" y="1584"/>
                    </a:lnTo>
                    <a:lnTo>
                      <a:pt x="699" y="1612"/>
                    </a:lnTo>
                    <a:lnTo>
                      <a:pt x="697" y="1637"/>
                    </a:lnTo>
                    <a:lnTo>
                      <a:pt x="696" y="1667"/>
                    </a:lnTo>
                    <a:lnTo>
                      <a:pt x="694" y="1700"/>
                    </a:lnTo>
                    <a:lnTo>
                      <a:pt x="694" y="1735"/>
                    </a:lnTo>
                    <a:lnTo>
                      <a:pt x="694" y="1772"/>
                    </a:lnTo>
                    <a:lnTo>
                      <a:pt x="694" y="1809"/>
                    </a:lnTo>
                    <a:lnTo>
                      <a:pt x="696" y="1846"/>
                    </a:lnTo>
                    <a:lnTo>
                      <a:pt x="697" y="1880"/>
                    </a:lnTo>
                    <a:lnTo>
                      <a:pt x="698" y="1913"/>
                    </a:lnTo>
                    <a:lnTo>
                      <a:pt x="698" y="1942"/>
                    </a:lnTo>
                    <a:lnTo>
                      <a:pt x="699" y="1966"/>
                    </a:lnTo>
                    <a:lnTo>
                      <a:pt x="700" y="1984"/>
                    </a:lnTo>
                    <a:lnTo>
                      <a:pt x="700" y="1996"/>
                    </a:lnTo>
                    <a:lnTo>
                      <a:pt x="700" y="2000"/>
                    </a:lnTo>
                    <a:lnTo>
                      <a:pt x="704" y="2036"/>
                    </a:lnTo>
                    <a:lnTo>
                      <a:pt x="616" y="2036"/>
                    </a:lnTo>
                    <a:lnTo>
                      <a:pt x="616" y="1479"/>
                    </a:lnTo>
                    <a:lnTo>
                      <a:pt x="616" y="1477"/>
                    </a:lnTo>
                    <a:lnTo>
                      <a:pt x="615" y="1471"/>
                    </a:lnTo>
                    <a:lnTo>
                      <a:pt x="611" y="1460"/>
                    </a:lnTo>
                    <a:lnTo>
                      <a:pt x="608" y="1448"/>
                    </a:lnTo>
                    <a:lnTo>
                      <a:pt x="601" y="1432"/>
                    </a:lnTo>
                    <a:lnTo>
                      <a:pt x="592" y="1413"/>
                    </a:lnTo>
                    <a:lnTo>
                      <a:pt x="580" y="1392"/>
                    </a:lnTo>
                    <a:lnTo>
                      <a:pt x="564" y="1369"/>
                    </a:lnTo>
                    <a:lnTo>
                      <a:pt x="544" y="1345"/>
                    </a:lnTo>
                    <a:lnTo>
                      <a:pt x="521" y="1318"/>
                    </a:lnTo>
                    <a:lnTo>
                      <a:pt x="493" y="1292"/>
                    </a:lnTo>
                    <a:lnTo>
                      <a:pt x="460" y="1265"/>
                    </a:lnTo>
                    <a:lnTo>
                      <a:pt x="421" y="1238"/>
                    </a:lnTo>
                    <a:lnTo>
                      <a:pt x="376" y="1210"/>
                    </a:lnTo>
                    <a:lnTo>
                      <a:pt x="325" y="1183"/>
                    </a:lnTo>
                    <a:lnTo>
                      <a:pt x="267" y="1157"/>
                    </a:lnTo>
                    <a:lnTo>
                      <a:pt x="264" y="1156"/>
                    </a:lnTo>
                    <a:lnTo>
                      <a:pt x="255" y="1151"/>
                    </a:lnTo>
                    <a:lnTo>
                      <a:pt x="243" y="1145"/>
                    </a:lnTo>
                    <a:lnTo>
                      <a:pt x="225" y="1136"/>
                    </a:lnTo>
                    <a:lnTo>
                      <a:pt x="205" y="1126"/>
                    </a:lnTo>
                    <a:lnTo>
                      <a:pt x="183" y="1114"/>
                    </a:lnTo>
                    <a:lnTo>
                      <a:pt x="157" y="1102"/>
                    </a:lnTo>
                    <a:lnTo>
                      <a:pt x="132" y="1088"/>
                    </a:lnTo>
                    <a:lnTo>
                      <a:pt x="107" y="1074"/>
                    </a:lnTo>
                    <a:lnTo>
                      <a:pt x="81" y="1060"/>
                    </a:lnTo>
                    <a:lnTo>
                      <a:pt x="57" y="1046"/>
                    </a:lnTo>
                    <a:lnTo>
                      <a:pt x="35" y="1032"/>
                    </a:lnTo>
                    <a:lnTo>
                      <a:pt x="15" y="1020"/>
                    </a:lnTo>
                    <a:lnTo>
                      <a:pt x="0" y="1008"/>
                    </a:lnTo>
                    <a:lnTo>
                      <a:pt x="3" y="1010"/>
                    </a:lnTo>
                    <a:lnTo>
                      <a:pt x="11" y="1014"/>
                    </a:lnTo>
                    <a:lnTo>
                      <a:pt x="23" y="1021"/>
                    </a:lnTo>
                    <a:lnTo>
                      <a:pt x="41" y="1029"/>
                    </a:lnTo>
                    <a:lnTo>
                      <a:pt x="61" y="1038"/>
                    </a:lnTo>
                    <a:lnTo>
                      <a:pt x="85" y="1050"/>
                    </a:lnTo>
                    <a:lnTo>
                      <a:pt x="111" y="1062"/>
                    </a:lnTo>
                    <a:lnTo>
                      <a:pt x="140" y="1076"/>
                    </a:lnTo>
                    <a:lnTo>
                      <a:pt x="171" y="1090"/>
                    </a:lnTo>
                    <a:lnTo>
                      <a:pt x="202" y="1105"/>
                    </a:lnTo>
                    <a:lnTo>
                      <a:pt x="235" y="1120"/>
                    </a:lnTo>
                    <a:lnTo>
                      <a:pt x="267" y="1134"/>
                    </a:lnTo>
                    <a:lnTo>
                      <a:pt x="298" y="1149"/>
                    </a:lnTo>
                    <a:lnTo>
                      <a:pt x="329" y="1162"/>
                    </a:lnTo>
                    <a:lnTo>
                      <a:pt x="359" y="1174"/>
                    </a:lnTo>
                    <a:lnTo>
                      <a:pt x="395" y="1190"/>
                    </a:lnTo>
                    <a:lnTo>
                      <a:pt x="429" y="1209"/>
                    </a:lnTo>
                    <a:lnTo>
                      <a:pt x="460" y="1228"/>
                    </a:lnTo>
                    <a:lnTo>
                      <a:pt x="489" y="1250"/>
                    </a:lnTo>
                    <a:lnTo>
                      <a:pt x="515" y="1271"/>
                    </a:lnTo>
                    <a:lnTo>
                      <a:pt x="537" y="1292"/>
                    </a:lnTo>
                    <a:lnTo>
                      <a:pt x="558" y="1313"/>
                    </a:lnTo>
                    <a:lnTo>
                      <a:pt x="575" y="1331"/>
                    </a:lnTo>
                    <a:lnTo>
                      <a:pt x="589" y="1347"/>
                    </a:lnTo>
                    <a:lnTo>
                      <a:pt x="601" y="1361"/>
                    </a:lnTo>
                    <a:lnTo>
                      <a:pt x="609" y="1373"/>
                    </a:lnTo>
                    <a:lnTo>
                      <a:pt x="614" y="1380"/>
                    </a:lnTo>
                    <a:lnTo>
                      <a:pt x="616" y="1382"/>
                    </a:lnTo>
                    <a:lnTo>
                      <a:pt x="637" y="587"/>
                    </a:lnTo>
                    <a:lnTo>
                      <a:pt x="635" y="585"/>
                    </a:lnTo>
                    <a:lnTo>
                      <a:pt x="633" y="579"/>
                    </a:lnTo>
                    <a:lnTo>
                      <a:pt x="626" y="570"/>
                    </a:lnTo>
                    <a:lnTo>
                      <a:pt x="617" y="557"/>
                    </a:lnTo>
                    <a:lnTo>
                      <a:pt x="603" y="542"/>
                    </a:lnTo>
                    <a:lnTo>
                      <a:pt x="585" y="525"/>
                    </a:lnTo>
                    <a:lnTo>
                      <a:pt x="560" y="504"/>
                    </a:lnTo>
                    <a:lnTo>
                      <a:pt x="530" y="483"/>
                    </a:lnTo>
                    <a:lnTo>
                      <a:pt x="493" y="460"/>
                    </a:lnTo>
                    <a:lnTo>
                      <a:pt x="450" y="436"/>
                    </a:lnTo>
                    <a:lnTo>
                      <a:pt x="398" y="411"/>
                    </a:lnTo>
                    <a:lnTo>
                      <a:pt x="401" y="413"/>
                    </a:lnTo>
                    <a:lnTo>
                      <a:pt x="410" y="415"/>
                    </a:lnTo>
                    <a:lnTo>
                      <a:pt x="424" y="421"/>
                    </a:lnTo>
                    <a:lnTo>
                      <a:pt x="444" y="428"/>
                    </a:lnTo>
                    <a:lnTo>
                      <a:pt x="466" y="436"/>
                    </a:lnTo>
                    <a:lnTo>
                      <a:pt x="490" y="446"/>
                    </a:lnTo>
                    <a:lnTo>
                      <a:pt x="515" y="459"/>
                    </a:lnTo>
                    <a:lnTo>
                      <a:pt x="542" y="473"/>
                    </a:lnTo>
                    <a:lnTo>
                      <a:pt x="568" y="488"/>
                    </a:lnTo>
                    <a:lnTo>
                      <a:pt x="594" y="505"/>
                    </a:lnTo>
                    <a:lnTo>
                      <a:pt x="617" y="525"/>
                    </a:lnTo>
                    <a:lnTo>
                      <a:pt x="637" y="544"/>
                    </a:lnTo>
                    <a:lnTo>
                      <a:pt x="664"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26" name="Freeform 48">
                <a:extLst>
                  <a:ext uri="{FF2B5EF4-FFF2-40B4-BE49-F238E27FC236}">
                    <a16:creationId xmlns:a16="http://schemas.microsoft.com/office/drawing/2014/main" id="{64FEB296-ADDB-4B50-8E63-BAF6ED900184}"/>
                  </a:ext>
                </a:extLst>
              </p:cNvPr>
              <p:cNvSpPr>
                <a:spLocks/>
              </p:cNvSpPr>
              <p:nvPr/>
            </p:nvSpPr>
            <p:spPr bwMode="auto">
              <a:xfrm>
                <a:off x="5473180" y="3135900"/>
                <a:ext cx="379379" cy="237112"/>
              </a:xfrm>
              <a:custGeom>
                <a:avLst/>
                <a:gdLst>
                  <a:gd name="T0" fmla="*/ 150 w 232"/>
                  <a:gd name="T1" fmla="*/ 0 h 145"/>
                  <a:gd name="T2" fmla="*/ 167 w 232"/>
                  <a:gd name="T3" fmla="*/ 3 h 145"/>
                  <a:gd name="T4" fmla="*/ 183 w 232"/>
                  <a:gd name="T5" fmla="*/ 6 h 145"/>
                  <a:gd name="T6" fmla="*/ 197 w 232"/>
                  <a:gd name="T7" fmla="*/ 11 h 145"/>
                  <a:gd name="T8" fmla="*/ 208 w 232"/>
                  <a:gd name="T9" fmla="*/ 17 h 145"/>
                  <a:gd name="T10" fmla="*/ 217 w 232"/>
                  <a:gd name="T11" fmla="*/ 22 h 145"/>
                  <a:gd name="T12" fmla="*/ 224 w 232"/>
                  <a:gd name="T13" fmla="*/ 27 h 145"/>
                  <a:gd name="T14" fmla="*/ 229 w 232"/>
                  <a:gd name="T15" fmla="*/ 30 h 145"/>
                  <a:gd name="T16" fmla="*/ 231 w 232"/>
                  <a:gd name="T17" fmla="*/ 32 h 145"/>
                  <a:gd name="T18" fmla="*/ 232 w 232"/>
                  <a:gd name="T19" fmla="*/ 57 h 145"/>
                  <a:gd name="T20" fmla="*/ 229 w 232"/>
                  <a:gd name="T21" fmla="*/ 78 h 145"/>
                  <a:gd name="T22" fmla="*/ 222 w 232"/>
                  <a:gd name="T23" fmla="*/ 95 h 145"/>
                  <a:gd name="T24" fmla="*/ 210 w 232"/>
                  <a:gd name="T25" fmla="*/ 110 h 145"/>
                  <a:gd name="T26" fmla="*/ 198 w 232"/>
                  <a:gd name="T27" fmla="*/ 122 h 145"/>
                  <a:gd name="T28" fmla="*/ 182 w 232"/>
                  <a:gd name="T29" fmla="*/ 130 h 145"/>
                  <a:gd name="T30" fmla="*/ 163 w 232"/>
                  <a:gd name="T31" fmla="*/ 137 h 145"/>
                  <a:gd name="T32" fmla="*/ 143 w 232"/>
                  <a:gd name="T33" fmla="*/ 141 h 145"/>
                  <a:gd name="T34" fmla="*/ 124 w 232"/>
                  <a:gd name="T35" fmla="*/ 144 h 145"/>
                  <a:gd name="T36" fmla="*/ 104 w 232"/>
                  <a:gd name="T37" fmla="*/ 145 h 145"/>
                  <a:gd name="T38" fmla="*/ 83 w 232"/>
                  <a:gd name="T39" fmla="*/ 145 h 145"/>
                  <a:gd name="T40" fmla="*/ 65 w 232"/>
                  <a:gd name="T41" fmla="*/ 144 h 145"/>
                  <a:gd name="T42" fmla="*/ 48 w 232"/>
                  <a:gd name="T43" fmla="*/ 142 h 145"/>
                  <a:gd name="T44" fmla="*/ 31 w 232"/>
                  <a:gd name="T45" fmla="*/ 140 h 145"/>
                  <a:gd name="T46" fmla="*/ 19 w 232"/>
                  <a:gd name="T47" fmla="*/ 139 h 145"/>
                  <a:gd name="T48" fmla="*/ 8 w 232"/>
                  <a:gd name="T49" fmla="*/ 137 h 145"/>
                  <a:gd name="T50" fmla="*/ 3 w 232"/>
                  <a:gd name="T51" fmla="*/ 135 h 145"/>
                  <a:gd name="T52" fmla="*/ 0 w 232"/>
                  <a:gd name="T53" fmla="*/ 135 h 145"/>
                  <a:gd name="T54" fmla="*/ 18 w 232"/>
                  <a:gd name="T55" fmla="*/ 97 h 145"/>
                  <a:gd name="T56" fmla="*/ 36 w 232"/>
                  <a:gd name="T57" fmla="*/ 67 h 145"/>
                  <a:gd name="T58" fmla="*/ 56 w 232"/>
                  <a:gd name="T59" fmla="*/ 43 h 145"/>
                  <a:gd name="T60" fmla="*/ 75 w 232"/>
                  <a:gd name="T61" fmla="*/ 26 h 145"/>
                  <a:gd name="T62" fmla="*/ 95 w 232"/>
                  <a:gd name="T63" fmla="*/ 13 h 145"/>
                  <a:gd name="T64" fmla="*/ 113 w 232"/>
                  <a:gd name="T65" fmla="*/ 5 h 145"/>
                  <a:gd name="T66" fmla="*/ 133 w 232"/>
                  <a:gd name="T67" fmla="*/ 2 h 145"/>
                  <a:gd name="T68" fmla="*/ 150 w 232"/>
                  <a:gd name="T69"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2" h="145">
                    <a:moveTo>
                      <a:pt x="150" y="0"/>
                    </a:moveTo>
                    <a:lnTo>
                      <a:pt x="167" y="3"/>
                    </a:lnTo>
                    <a:lnTo>
                      <a:pt x="183" y="6"/>
                    </a:lnTo>
                    <a:lnTo>
                      <a:pt x="197" y="11"/>
                    </a:lnTo>
                    <a:lnTo>
                      <a:pt x="208" y="17"/>
                    </a:lnTo>
                    <a:lnTo>
                      <a:pt x="217" y="22"/>
                    </a:lnTo>
                    <a:lnTo>
                      <a:pt x="224" y="27"/>
                    </a:lnTo>
                    <a:lnTo>
                      <a:pt x="229" y="30"/>
                    </a:lnTo>
                    <a:lnTo>
                      <a:pt x="231" y="32"/>
                    </a:lnTo>
                    <a:lnTo>
                      <a:pt x="232" y="57"/>
                    </a:lnTo>
                    <a:lnTo>
                      <a:pt x="229" y="78"/>
                    </a:lnTo>
                    <a:lnTo>
                      <a:pt x="222" y="95"/>
                    </a:lnTo>
                    <a:lnTo>
                      <a:pt x="210" y="110"/>
                    </a:lnTo>
                    <a:lnTo>
                      <a:pt x="198" y="122"/>
                    </a:lnTo>
                    <a:lnTo>
                      <a:pt x="182" y="130"/>
                    </a:lnTo>
                    <a:lnTo>
                      <a:pt x="163" y="137"/>
                    </a:lnTo>
                    <a:lnTo>
                      <a:pt x="143" y="141"/>
                    </a:lnTo>
                    <a:lnTo>
                      <a:pt x="124" y="144"/>
                    </a:lnTo>
                    <a:lnTo>
                      <a:pt x="104" y="145"/>
                    </a:lnTo>
                    <a:lnTo>
                      <a:pt x="83" y="145"/>
                    </a:lnTo>
                    <a:lnTo>
                      <a:pt x="65" y="144"/>
                    </a:lnTo>
                    <a:lnTo>
                      <a:pt x="48" y="142"/>
                    </a:lnTo>
                    <a:lnTo>
                      <a:pt x="31" y="140"/>
                    </a:lnTo>
                    <a:lnTo>
                      <a:pt x="19" y="139"/>
                    </a:lnTo>
                    <a:lnTo>
                      <a:pt x="8" y="137"/>
                    </a:lnTo>
                    <a:lnTo>
                      <a:pt x="3" y="135"/>
                    </a:lnTo>
                    <a:lnTo>
                      <a:pt x="0" y="135"/>
                    </a:lnTo>
                    <a:lnTo>
                      <a:pt x="18" y="97"/>
                    </a:lnTo>
                    <a:lnTo>
                      <a:pt x="36" y="67"/>
                    </a:lnTo>
                    <a:lnTo>
                      <a:pt x="56" y="43"/>
                    </a:lnTo>
                    <a:lnTo>
                      <a:pt x="75" y="26"/>
                    </a:lnTo>
                    <a:lnTo>
                      <a:pt x="95" y="13"/>
                    </a:lnTo>
                    <a:lnTo>
                      <a:pt x="113" y="5"/>
                    </a:lnTo>
                    <a:lnTo>
                      <a:pt x="133" y="2"/>
                    </a:lnTo>
                    <a:lnTo>
                      <a:pt x="15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27" name="Freeform 49">
                <a:extLst>
                  <a:ext uri="{FF2B5EF4-FFF2-40B4-BE49-F238E27FC236}">
                    <a16:creationId xmlns:a16="http://schemas.microsoft.com/office/drawing/2014/main" id="{F1237A61-9CFF-4407-B240-9072FCB73C01}"/>
                  </a:ext>
                </a:extLst>
              </p:cNvPr>
              <p:cNvSpPr>
                <a:spLocks/>
              </p:cNvSpPr>
              <p:nvPr/>
            </p:nvSpPr>
            <p:spPr bwMode="auto">
              <a:xfrm>
                <a:off x="5474815" y="3135900"/>
                <a:ext cx="371203" cy="217489"/>
              </a:xfrm>
              <a:custGeom>
                <a:avLst/>
                <a:gdLst>
                  <a:gd name="T0" fmla="*/ 146 w 227"/>
                  <a:gd name="T1" fmla="*/ 0 h 133"/>
                  <a:gd name="T2" fmla="*/ 162 w 227"/>
                  <a:gd name="T3" fmla="*/ 2 h 133"/>
                  <a:gd name="T4" fmla="*/ 178 w 227"/>
                  <a:gd name="T5" fmla="*/ 5 h 133"/>
                  <a:gd name="T6" fmla="*/ 191 w 227"/>
                  <a:gd name="T7" fmla="*/ 10 h 133"/>
                  <a:gd name="T8" fmla="*/ 204 w 227"/>
                  <a:gd name="T9" fmla="*/ 15 h 133"/>
                  <a:gd name="T10" fmla="*/ 214 w 227"/>
                  <a:gd name="T11" fmla="*/ 21 h 133"/>
                  <a:gd name="T12" fmla="*/ 221 w 227"/>
                  <a:gd name="T13" fmla="*/ 26 h 133"/>
                  <a:gd name="T14" fmla="*/ 227 w 227"/>
                  <a:gd name="T15" fmla="*/ 29 h 133"/>
                  <a:gd name="T16" fmla="*/ 0 w 227"/>
                  <a:gd name="T17" fmla="*/ 133 h 133"/>
                  <a:gd name="T18" fmla="*/ 18 w 227"/>
                  <a:gd name="T19" fmla="*/ 96 h 133"/>
                  <a:gd name="T20" fmla="*/ 36 w 227"/>
                  <a:gd name="T21" fmla="*/ 67 h 133"/>
                  <a:gd name="T22" fmla="*/ 55 w 227"/>
                  <a:gd name="T23" fmla="*/ 44 h 133"/>
                  <a:gd name="T24" fmla="*/ 73 w 227"/>
                  <a:gd name="T25" fmla="*/ 27 h 133"/>
                  <a:gd name="T26" fmla="*/ 92 w 227"/>
                  <a:gd name="T27" fmla="*/ 14 h 133"/>
                  <a:gd name="T28" fmla="*/ 111 w 227"/>
                  <a:gd name="T29" fmla="*/ 6 h 133"/>
                  <a:gd name="T30" fmla="*/ 129 w 227"/>
                  <a:gd name="T31" fmla="*/ 2 h 133"/>
                  <a:gd name="T32" fmla="*/ 146 w 227"/>
                  <a:gd name="T33"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7" h="133">
                    <a:moveTo>
                      <a:pt x="146" y="0"/>
                    </a:moveTo>
                    <a:lnTo>
                      <a:pt x="162" y="2"/>
                    </a:lnTo>
                    <a:lnTo>
                      <a:pt x="178" y="5"/>
                    </a:lnTo>
                    <a:lnTo>
                      <a:pt x="191" y="10"/>
                    </a:lnTo>
                    <a:lnTo>
                      <a:pt x="204" y="15"/>
                    </a:lnTo>
                    <a:lnTo>
                      <a:pt x="214" y="21"/>
                    </a:lnTo>
                    <a:lnTo>
                      <a:pt x="221" y="26"/>
                    </a:lnTo>
                    <a:lnTo>
                      <a:pt x="227" y="29"/>
                    </a:lnTo>
                    <a:lnTo>
                      <a:pt x="0" y="133"/>
                    </a:lnTo>
                    <a:lnTo>
                      <a:pt x="18" y="96"/>
                    </a:lnTo>
                    <a:lnTo>
                      <a:pt x="36" y="67"/>
                    </a:lnTo>
                    <a:lnTo>
                      <a:pt x="55" y="44"/>
                    </a:lnTo>
                    <a:lnTo>
                      <a:pt x="73" y="27"/>
                    </a:lnTo>
                    <a:lnTo>
                      <a:pt x="92" y="14"/>
                    </a:lnTo>
                    <a:lnTo>
                      <a:pt x="111" y="6"/>
                    </a:lnTo>
                    <a:lnTo>
                      <a:pt x="129" y="2"/>
                    </a:lnTo>
                    <a:lnTo>
                      <a:pt x="146"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28" name="Freeform 50">
                <a:extLst>
                  <a:ext uri="{FF2B5EF4-FFF2-40B4-BE49-F238E27FC236}">
                    <a16:creationId xmlns:a16="http://schemas.microsoft.com/office/drawing/2014/main" id="{FBE59FB8-283E-4632-B2BB-0173F4966855}"/>
                  </a:ext>
                </a:extLst>
              </p:cNvPr>
              <p:cNvSpPr>
                <a:spLocks/>
              </p:cNvSpPr>
              <p:nvPr/>
            </p:nvSpPr>
            <p:spPr bwMode="auto">
              <a:xfrm>
                <a:off x="5262232" y="2897153"/>
                <a:ext cx="335227" cy="201137"/>
              </a:xfrm>
              <a:custGeom>
                <a:avLst/>
                <a:gdLst>
                  <a:gd name="T0" fmla="*/ 104 w 205"/>
                  <a:gd name="T1" fmla="*/ 0 h 123"/>
                  <a:gd name="T2" fmla="*/ 123 w 205"/>
                  <a:gd name="T3" fmla="*/ 1 h 123"/>
                  <a:gd name="T4" fmla="*/ 140 w 205"/>
                  <a:gd name="T5" fmla="*/ 6 h 123"/>
                  <a:gd name="T6" fmla="*/ 155 w 205"/>
                  <a:gd name="T7" fmla="*/ 11 h 123"/>
                  <a:gd name="T8" fmla="*/ 166 w 205"/>
                  <a:gd name="T9" fmla="*/ 19 h 123"/>
                  <a:gd name="T10" fmla="*/ 177 w 205"/>
                  <a:gd name="T11" fmla="*/ 30 h 123"/>
                  <a:gd name="T12" fmla="*/ 185 w 205"/>
                  <a:gd name="T13" fmla="*/ 39 h 123"/>
                  <a:gd name="T14" fmla="*/ 192 w 205"/>
                  <a:gd name="T15" fmla="*/ 49 h 123"/>
                  <a:gd name="T16" fmla="*/ 197 w 205"/>
                  <a:gd name="T17" fmla="*/ 59 h 123"/>
                  <a:gd name="T18" fmla="*/ 201 w 205"/>
                  <a:gd name="T19" fmla="*/ 68 h 123"/>
                  <a:gd name="T20" fmla="*/ 203 w 205"/>
                  <a:gd name="T21" fmla="*/ 75 h 123"/>
                  <a:gd name="T22" fmla="*/ 204 w 205"/>
                  <a:gd name="T23" fmla="*/ 78 h 123"/>
                  <a:gd name="T24" fmla="*/ 205 w 205"/>
                  <a:gd name="T25" fmla="*/ 81 h 123"/>
                  <a:gd name="T26" fmla="*/ 193 w 205"/>
                  <a:gd name="T27" fmla="*/ 99 h 123"/>
                  <a:gd name="T28" fmla="*/ 178 w 205"/>
                  <a:gd name="T29" fmla="*/ 113 h 123"/>
                  <a:gd name="T30" fmla="*/ 163 w 205"/>
                  <a:gd name="T31" fmla="*/ 121 h 123"/>
                  <a:gd name="T32" fmla="*/ 147 w 205"/>
                  <a:gd name="T33" fmla="*/ 123 h 123"/>
                  <a:gd name="T34" fmla="*/ 129 w 205"/>
                  <a:gd name="T35" fmla="*/ 123 h 123"/>
                  <a:gd name="T36" fmla="*/ 112 w 205"/>
                  <a:gd name="T37" fmla="*/ 119 h 123"/>
                  <a:gd name="T38" fmla="*/ 96 w 205"/>
                  <a:gd name="T39" fmla="*/ 112 h 123"/>
                  <a:gd name="T40" fmla="*/ 78 w 205"/>
                  <a:gd name="T41" fmla="*/ 104 h 123"/>
                  <a:gd name="T42" fmla="*/ 62 w 205"/>
                  <a:gd name="T43" fmla="*/ 93 h 123"/>
                  <a:gd name="T44" fmla="*/ 48 w 205"/>
                  <a:gd name="T45" fmla="*/ 82 h 123"/>
                  <a:gd name="T46" fmla="*/ 35 w 205"/>
                  <a:gd name="T47" fmla="*/ 71 h 123"/>
                  <a:gd name="T48" fmla="*/ 23 w 205"/>
                  <a:gd name="T49" fmla="*/ 60 h 123"/>
                  <a:gd name="T50" fmla="*/ 13 w 205"/>
                  <a:gd name="T51" fmla="*/ 51 h 123"/>
                  <a:gd name="T52" fmla="*/ 6 w 205"/>
                  <a:gd name="T53" fmla="*/ 44 h 123"/>
                  <a:gd name="T54" fmla="*/ 1 w 205"/>
                  <a:gd name="T55" fmla="*/ 39 h 123"/>
                  <a:gd name="T56" fmla="*/ 0 w 205"/>
                  <a:gd name="T57" fmla="*/ 37 h 123"/>
                  <a:gd name="T58" fmla="*/ 30 w 205"/>
                  <a:gd name="T59" fmla="*/ 21 h 123"/>
                  <a:gd name="T60" fmla="*/ 58 w 205"/>
                  <a:gd name="T61" fmla="*/ 9 h 123"/>
                  <a:gd name="T62" fmla="*/ 82 w 205"/>
                  <a:gd name="T63" fmla="*/ 2 h 123"/>
                  <a:gd name="T64" fmla="*/ 104 w 205"/>
                  <a:gd name="T65"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5" h="123">
                    <a:moveTo>
                      <a:pt x="104" y="0"/>
                    </a:moveTo>
                    <a:lnTo>
                      <a:pt x="123" y="1"/>
                    </a:lnTo>
                    <a:lnTo>
                      <a:pt x="140" y="6"/>
                    </a:lnTo>
                    <a:lnTo>
                      <a:pt x="155" y="11"/>
                    </a:lnTo>
                    <a:lnTo>
                      <a:pt x="166" y="19"/>
                    </a:lnTo>
                    <a:lnTo>
                      <a:pt x="177" y="30"/>
                    </a:lnTo>
                    <a:lnTo>
                      <a:pt x="185" y="39"/>
                    </a:lnTo>
                    <a:lnTo>
                      <a:pt x="192" y="49"/>
                    </a:lnTo>
                    <a:lnTo>
                      <a:pt x="197" y="59"/>
                    </a:lnTo>
                    <a:lnTo>
                      <a:pt x="201" y="68"/>
                    </a:lnTo>
                    <a:lnTo>
                      <a:pt x="203" y="75"/>
                    </a:lnTo>
                    <a:lnTo>
                      <a:pt x="204" y="78"/>
                    </a:lnTo>
                    <a:lnTo>
                      <a:pt x="205" y="81"/>
                    </a:lnTo>
                    <a:lnTo>
                      <a:pt x="193" y="99"/>
                    </a:lnTo>
                    <a:lnTo>
                      <a:pt x="178" y="113"/>
                    </a:lnTo>
                    <a:lnTo>
                      <a:pt x="163" y="121"/>
                    </a:lnTo>
                    <a:lnTo>
                      <a:pt x="147" y="123"/>
                    </a:lnTo>
                    <a:lnTo>
                      <a:pt x="129" y="123"/>
                    </a:lnTo>
                    <a:lnTo>
                      <a:pt x="112" y="119"/>
                    </a:lnTo>
                    <a:lnTo>
                      <a:pt x="96" y="112"/>
                    </a:lnTo>
                    <a:lnTo>
                      <a:pt x="78" y="104"/>
                    </a:lnTo>
                    <a:lnTo>
                      <a:pt x="62" y="93"/>
                    </a:lnTo>
                    <a:lnTo>
                      <a:pt x="48" y="82"/>
                    </a:lnTo>
                    <a:lnTo>
                      <a:pt x="35" y="71"/>
                    </a:lnTo>
                    <a:lnTo>
                      <a:pt x="23" y="60"/>
                    </a:lnTo>
                    <a:lnTo>
                      <a:pt x="13" y="51"/>
                    </a:lnTo>
                    <a:lnTo>
                      <a:pt x="6" y="44"/>
                    </a:lnTo>
                    <a:lnTo>
                      <a:pt x="1" y="39"/>
                    </a:lnTo>
                    <a:lnTo>
                      <a:pt x="0" y="37"/>
                    </a:lnTo>
                    <a:lnTo>
                      <a:pt x="30" y="21"/>
                    </a:lnTo>
                    <a:lnTo>
                      <a:pt x="58" y="9"/>
                    </a:lnTo>
                    <a:lnTo>
                      <a:pt x="82" y="2"/>
                    </a:lnTo>
                    <a:lnTo>
                      <a:pt x="104"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29" name="Freeform 51">
                <a:extLst>
                  <a:ext uri="{FF2B5EF4-FFF2-40B4-BE49-F238E27FC236}">
                    <a16:creationId xmlns:a16="http://schemas.microsoft.com/office/drawing/2014/main" id="{0FC70FA1-27A8-458F-A5E9-12CC5BEA2EDF}"/>
                  </a:ext>
                </a:extLst>
              </p:cNvPr>
              <p:cNvSpPr>
                <a:spLocks/>
              </p:cNvSpPr>
              <p:nvPr/>
            </p:nvSpPr>
            <p:spPr bwMode="auto">
              <a:xfrm>
                <a:off x="5263868" y="2897153"/>
                <a:ext cx="331957" cy="125915"/>
              </a:xfrm>
              <a:custGeom>
                <a:avLst/>
                <a:gdLst>
                  <a:gd name="T0" fmla="*/ 102 w 203"/>
                  <a:gd name="T1" fmla="*/ 0 h 77"/>
                  <a:gd name="T2" fmla="*/ 120 w 203"/>
                  <a:gd name="T3" fmla="*/ 1 h 77"/>
                  <a:gd name="T4" fmla="*/ 136 w 203"/>
                  <a:gd name="T5" fmla="*/ 4 h 77"/>
                  <a:gd name="T6" fmla="*/ 151 w 203"/>
                  <a:gd name="T7" fmla="*/ 10 h 77"/>
                  <a:gd name="T8" fmla="*/ 163 w 203"/>
                  <a:gd name="T9" fmla="*/ 18 h 77"/>
                  <a:gd name="T10" fmla="*/ 173 w 203"/>
                  <a:gd name="T11" fmla="*/ 28 h 77"/>
                  <a:gd name="T12" fmla="*/ 182 w 203"/>
                  <a:gd name="T13" fmla="*/ 37 h 77"/>
                  <a:gd name="T14" fmla="*/ 189 w 203"/>
                  <a:gd name="T15" fmla="*/ 47 h 77"/>
                  <a:gd name="T16" fmla="*/ 195 w 203"/>
                  <a:gd name="T17" fmla="*/ 56 h 77"/>
                  <a:gd name="T18" fmla="*/ 199 w 203"/>
                  <a:gd name="T19" fmla="*/ 64 h 77"/>
                  <a:gd name="T20" fmla="*/ 202 w 203"/>
                  <a:gd name="T21" fmla="*/ 73 h 77"/>
                  <a:gd name="T22" fmla="*/ 203 w 203"/>
                  <a:gd name="T23" fmla="*/ 77 h 77"/>
                  <a:gd name="T24" fmla="*/ 0 w 203"/>
                  <a:gd name="T25" fmla="*/ 36 h 77"/>
                  <a:gd name="T26" fmla="*/ 30 w 203"/>
                  <a:gd name="T27" fmla="*/ 19 h 77"/>
                  <a:gd name="T28" fmla="*/ 57 w 203"/>
                  <a:gd name="T29" fmla="*/ 9 h 77"/>
                  <a:gd name="T30" fmla="*/ 80 w 203"/>
                  <a:gd name="T31" fmla="*/ 3 h 77"/>
                  <a:gd name="T32" fmla="*/ 102 w 203"/>
                  <a:gd name="T33"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3" h="77">
                    <a:moveTo>
                      <a:pt x="102" y="0"/>
                    </a:moveTo>
                    <a:lnTo>
                      <a:pt x="120" y="1"/>
                    </a:lnTo>
                    <a:lnTo>
                      <a:pt x="136" y="4"/>
                    </a:lnTo>
                    <a:lnTo>
                      <a:pt x="151" y="10"/>
                    </a:lnTo>
                    <a:lnTo>
                      <a:pt x="163" y="18"/>
                    </a:lnTo>
                    <a:lnTo>
                      <a:pt x="173" y="28"/>
                    </a:lnTo>
                    <a:lnTo>
                      <a:pt x="182" y="37"/>
                    </a:lnTo>
                    <a:lnTo>
                      <a:pt x="189" y="47"/>
                    </a:lnTo>
                    <a:lnTo>
                      <a:pt x="195" y="56"/>
                    </a:lnTo>
                    <a:lnTo>
                      <a:pt x="199" y="64"/>
                    </a:lnTo>
                    <a:lnTo>
                      <a:pt x="202" y="73"/>
                    </a:lnTo>
                    <a:lnTo>
                      <a:pt x="203" y="77"/>
                    </a:lnTo>
                    <a:lnTo>
                      <a:pt x="0" y="36"/>
                    </a:lnTo>
                    <a:lnTo>
                      <a:pt x="30" y="19"/>
                    </a:lnTo>
                    <a:lnTo>
                      <a:pt x="57" y="9"/>
                    </a:lnTo>
                    <a:lnTo>
                      <a:pt x="80" y="3"/>
                    </a:lnTo>
                    <a:lnTo>
                      <a:pt x="102"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30" name="Freeform 52">
                <a:extLst>
                  <a:ext uri="{FF2B5EF4-FFF2-40B4-BE49-F238E27FC236}">
                    <a16:creationId xmlns:a16="http://schemas.microsoft.com/office/drawing/2014/main" id="{F291C35E-B0FC-4501-B2CA-8F6BF23776DC}"/>
                  </a:ext>
                </a:extLst>
              </p:cNvPr>
              <p:cNvSpPr>
                <a:spLocks/>
              </p:cNvSpPr>
              <p:nvPr/>
            </p:nvSpPr>
            <p:spPr bwMode="auto">
              <a:xfrm>
                <a:off x="4833796" y="4193908"/>
                <a:ext cx="381015" cy="235476"/>
              </a:xfrm>
              <a:custGeom>
                <a:avLst/>
                <a:gdLst>
                  <a:gd name="T0" fmla="*/ 151 w 233"/>
                  <a:gd name="T1" fmla="*/ 0 h 144"/>
                  <a:gd name="T2" fmla="*/ 167 w 233"/>
                  <a:gd name="T3" fmla="*/ 2 h 144"/>
                  <a:gd name="T4" fmla="*/ 183 w 233"/>
                  <a:gd name="T5" fmla="*/ 5 h 144"/>
                  <a:gd name="T6" fmla="*/ 196 w 233"/>
                  <a:gd name="T7" fmla="*/ 10 h 144"/>
                  <a:gd name="T8" fmla="*/ 209 w 233"/>
                  <a:gd name="T9" fmla="*/ 16 h 144"/>
                  <a:gd name="T10" fmla="*/ 218 w 233"/>
                  <a:gd name="T11" fmla="*/ 22 h 144"/>
                  <a:gd name="T12" fmla="*/ 225 w 233"/>
                  <a:gd name="T13" fmla="*/ 26 h 144"/>
                  <a:gd name="T14" fmla="*/ 230 w 233"/>
                  <a:gd name="T15" fmla="*/ 30 h 144"/>
                  <a:gd name="T16" fmla="*/ 232 w 233"/>
                  <a:gd name="T17" fmla="*/ 31 h 144"/>
                  <a:gd name="T18" fmla="*/ 233 w 233"/>
                  <a:gd name="T19" fmla="*/ 56 h 144"/>
                  <a:gd name="T20" fmla="*/ 230 w 233"/>
                  <a:gd name="T21" fmla="*/ 77 h 144"/>
                  <a:gd name="T22" fmla="*/ 223 w 233"/>
                  <a:gd name="T23" fmla="*/ 94 h 144"/>
                  <a:gd name="T24" fmla="*/ 211 w 233"/>
                  <a:gd name="T25" fmla="*/ 109 h 144"/>
                  <a:gd name="T26" fmla="*/ 197 w 233"/>
                  <a:gd name="T27" fmla="*/ 121 h 144"/>
                  <a:gd name="T28" fmla="*/ 182 w 233"/>
                  <a:gd name="T29" fmla="*/ 129 h 144"/>
                  <a:gd name="T30" fmla="*/ 164 w 233"/>
                  <a:gd name="T31" fmla="*/ 136 h 144"/>
                  <a:gd name="T32" fmla="*/ 144 w 233"/>
                  <a:gd name="T33" fmla="*/ 140 h 144"/>
                  <a:gd name="T34" fmla="*/ 124 w 233"/>
                  <a:gd name="T35" fmla="*/ 143 h 144"/>
                  <a:gd name="T36" fmla="*/ 104 w 233"/>
                  <a:gd name="T37" fmla="*/ 144 h 144"/>
                  <a:gd name="T38" fmla="*/ 84 w 233"/>
                  <a:gd name="T39" fmla="*/ 144 h 144"/>
                  <a:gd name="T40" fmla="*/ 66 w 233"/>
                  <a:gd name="T41" fmla="*/ 143 h 144"/>
                  <a:gd name="T42" fmla="*/ 47 w 233"/>
                  <a:gd name="T43" fmla="*/ 142 h 144"/>
                  <a:gd name="T44" fmla="*/ 32 w 233"/>
                  <a:gd name="T45" fmla="*/ 139 h 144"/>
                  <a:gd name="T46" fmla="*/ 19 w 233"/>
                  <a:gd name="T47" fmla="*/ 138 h 144"/>
                  <a:gd name="T48" fmla="*/ 9 w 233"/>
                  <a:gd name="T49" fmla="*/ 136 h 144"/>
                  <a:gd name="T50" fmla="*/ 2 w 233"/>
                  <a:gd name="T51" fmla="*/ 135 h 144"/>
                  <a:gd name="T52" fmla="*/ 0 w 233"/>
                  <a:gd name="T53" fmla="*/ 135 h 144"/>
                  <a:gd name="T54" fmla="*/ 18 w 233"/>
                  <a:gd name="T55" fmla="*/ 97 h 144"/>
                  <a:gd name="T56" fmla="*/ 37 w 233"/>
                  <a:gd name="T57" fmla="*/ 67 h 144"/>
                  <a:gd name="T58" fmla="*/ 56 w 233"/>
                  <a:gd name="T59" fmla="*/ 42 h 144"/>
                  <a:gd name="T60" fmla="*/ 76 w 233"/>
                  <a:gd name="T61" fmla="*/ 25 h 144"/>
                  <a:gd name="T62" fmla="*/ 96 w 233"/>
                  <a:gd name="T63" fmla="*/ 12 h 144"/>
                  <a:gd name="T64" fmla="*/ 114 w 233"/>
                  <a:gd name="T65" fmla="*/ 4 h 144"/>
                  <a:gd name="T66" fmla="*/ 133 w 233"/>
                  <a:gd name="T67" fmla="*/ 1 h 144"/>
                  <a:gd name="T68" fmla="*/ 151 w 233"/>
                  <a:gd name="T69"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3" h="144">
                    <a:moveTo>
                      <a:pt x="151" y="0"/>
                    </a:moveTo>
                    <a:lnTo>
                      <a:pt x="167" y="2"/>
                    </a:lnTo>
                    <a:lnTo>
                      <a:pt x="183" y="5"/>
                    </a:lnTo>
                    <a:lnTo>
                      <a:pt x="196" y="10"/>
                    </a:lnTo>
                    <a:lnTo>
                      <a:pt x="209" y="16"/>
                    </a:lnTo>
                    <a:lnTo>
                      <a:pt x="218" y="22"/>
                    </a:lnTo>
                    <a:lnTo>
                      <a:pt x="225" y="26"/>
                    </a:lnTo>
                    <a:lnTo>
                      <a:pt x="230" y="30"/>
                    </a:lnTo>
                    <a:lnTo>
                      <a:pt x="232" y="31"/>
                    </a:lnTo>
                    <a:lnTo>
                      <a:pt x="233" y="56"/>
                    </a:lnTo>
                    <a:lnTo>
                      <a:pt x="230" y="77"/>
                    </a:lnTo>
                    <a:lnTo>
                      <a:pt x="223" y="94"/>
                    </a:lnTo>
                    <a:lnTo>
                      <a:pt x="211" y="109"/>
                    </a:lnTo>
                    <a:lnTo>
                      <a:pt x="197" y="121"/>
                    </a:lnTo>
                    <a:lnTo>
                      <a:pt x="182" y="129"/>
                    </a:lnTo>
                    <a:lnTo>
                      <a:pt x="164" y="136"/>
                    </a:lnTo>
                    <a:lnTo>
                      <a:pt x="144" y="140"/>
                    </a:lnTo>
                    <a:lnTo>
                      <a:pt x="124" y="143"/>
                    </a:lnTo>
                    <a:lnTo>
                      <a:pt x="104" y="144"/>
                    </a:lnTo>
                    <a:lnTo>
                      <a:pt x="84" y="144"/>
                    </a:lnTo>
                    <a:lnTo>
                      <a:pt x="66" y="143"/>
                    </a:lnTo>
                    <a:lnTo>
                      <a:pt x="47" y="142"/>
                    </a:lnTo>
                    <a:lnTo>
                      <a:pt x="32" y="139"/>
                    </a:lnTo>
                    <a:lnTo>
                      <a:pt x="19" y="138"/>
                    </a:lnTo>
                    <a:lnTo>
                      <a:pt x="9" y="136"/>
                    </a:lnTo>
                    <a:lnTo>
                      <a:pt x="2" y="135"/>
                    </a:lnTo>
                    <a:lnTo>
                      <a:pt x="0" y="135"/>
                    </a:lnTo>
                    <a:lnTo>
                      <a:pt x="18" y="97"/>
                    </a:lnTo>
                    <a:lnTo>
                      <a:pt x="37" y="67"/>
                    </a:lnTo>
                    <a:lnTo>
                      <a:pt x="56" y="42"/>
                    </a:lnTo>
                    <a:lnTo>
                      <a:pt x="76" y="25"/>
                    </a:lnTo>
                    <a:lnTo>
                      <a:pt x="96" y="12"/>
                    </a:lnTo>
                    <a:lnTo>
                      <a:pt x="114" y="4"/>
                    </a:lnTo>
                    <a:lnTo>
                      <a:pt x="133" y="1"/>
                    </a:lnTo>
                    <a:lnTo>
                      <a:pt x="151"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31" name="Freeform 53">
                <a:extLst>
                  <a:ext uri="{FF2B5EF4-FFF2-40B4-BE49-F238E27FC236}">
                    <a16:creationId xmlns:a16="http://schemas.microsoft.com/office/drawing/2014/main" id="{FDA77C81-0418-499F-B5FA-79B55CCC2583}"/>
                  </a:ext>
                </a:extLst>
              </p:cNvPr>
              <p:cNvSpPr>
                <a:spLocks/>
              </p:cNvSpPr>
              <p:nvPr/>
            </p:nvSpPr>
            <p:spPr bwMode="auto">
              <a:xfrm>
                <a:off x="4835432" y="4193908"/>
                <a:ext cx="371203" cy="215853"/>
              </a:xfrm>
              <a:custGeom>
                <a:avLst/>
                <a:gdLst>
                  <a:gd name="T0" fmla="*/ 147 w 227"/>
                  <a:gd name="T1" fmla="*/ 0 h 132"/>
                  <a:gd name="T2" fmla="*/ 163 w 227"/>
                  <a:gd name="T3" fmla="*/ 1 h 132"/>
                  <a:gd name="T4" fmla="*/ 179 w 227"/>
                  <a:gd name="T5" fmla="*/ 4 h 132"/>
                  <a:gd name="T6" fmla="*/ 192 w 227"/>
                  <a:gd name="T7" fmla="*/ 9 h 132"/>
                  <a:gd name="T8" fmla="*/ 204 w 227"/>
                  <a:gd name="T9" fmla="*/ 15 h 132"/>
                  <a:gd name="T10" fmla="*/ 214 w 227"/>
                  <a:gd name="T11" fmla="*/ 20 h 132"/>
                  <a:gd name="T12" fmla="*/ 222 w 227"/>
                  <a:gd name="T13" fmla="*/ 25 h 132"/>
                  <a:gd name="T14" fmla="*/ 227 w 227"/>
                  <a:gd name="T15" fmla="*/ 28 h 132"/>
                  <a:gd name="T16" fmla="*/ 0 w 227"/>
                  <a:gd name="T17" fmla="*/ 132 h 132"/>
                  <a:gd name="T18" fmla="*/ 17 w 227"/>
                  <a:gd name="T19" fmla="*/ 95 h 132"/>
                  <a:gd name="T20" fmla="*/ 36 w 227"/>
                  <a:gd name="T21" fmla="*/ 67 h 132"/>
                  <a:gd name="T22" fmla="*/ 54 w 227"/>
                  <a:gd name="T23" fmla="*/ 43 h 132"/>
                  <a:gd name="T24" fmla="*/ 74 w 227"/>
                  <a:gd name="T25" fmla="*/ 26 h 132"/>
                  <a:gd name="T26" fmla="*/ 92 w 227"/>
                  <a:gd name="T27" fmla="*/ 13 h 132"/>
                  <a:gd name="T28" fmla="*/ 111 w 227"/>
                  <a:gd name="T29" fmla="*/ 5 h 132"/>
                  <a:gd name="T30" fmla="*/ 129 w 227"/>
                  <a:gd name="T31" fmla="*/ 1 h 132"/>
                  <a:gd name="T32" fmla="*/ 147 w 227"/>
                  <a:gd name="T33"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7" h="132">
                    <a:moveTo>
                      <a:pt x="147" y="0"/>
                    </a:moveTo>
                    <a:lnTo>
                      <a:pt x="163" y="1"/>
                    </a:lnTo>
                    <a:lnTo>
                      <a:pt x="179" y="4"/>
                    </a:lnTo>
                    <a:lnTo>
                      <a:pt x="192" y="9"/>
                    </a:lnTo>
                    <a:lnTo>
                      <a:pt x="204" y="15"/>
                    </a:lnTo>
                    <a:lnTo>
                      <a:pt x="214" y="20"/>
                    </a:lnTo>
                    <a:lnTo>
                      <a:pt x="222" y="25"/>
                    </a:lnTo>
                    <a:lnTo>
                      <a:pt x="227" y="28"/>
                    </a:lnTo>
                    <a:lnTo>
                      <a:pt x="0" y="132"/>
                    </a:lnTo>
                    <a:lnTo>
                      <a:pt x="17" y="95"/>
                    </a:lnTo>
                    <a:lnTo>
                      <a:pt x="36" y="67"/>
                    </a:lnTo>
                    <a:lnTo>
                      <a:pt x="54" y="43"/>
                    </a:lnTo>
                    <a:lnTo>
                      <a:pt x="74" y="26"/>
                    </a:lnTo>
                    <a:lnTo>
                      <a:pt x="92" y="13"/>
                    </a:lnTo>
                    <a:lnTo>
                      <a:pt x="111" y="5"/>
                    </a:lnTo>
                    <a:lnTo>
                      <a:pt x="129" y="1"/>
                    </a:lnTo>
                    <a:lnTo>
                      <a:pt x="147"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32" name="Freeform 54">
                <a:extLst>
                  <a:ext uri="{FF2B5EF4-FFF2-40B4-BE49-F238E27FC236}">
                    <a16:creationId xmlns:a16="http://schemas.microsoft.com/office/drawing/2014/main" id="{CB3F3D65-EE37-4147-B9AF-760274F500EE}"/>
                  </a:ext>
                </a:extLst>
              </p:cNvPr>
              <p:cNvSpPr>
                <a:spLocks/>
              </p:cNvSpPr>
              <p:nvPr/>
            </p:nvSpPr>
            <p:spPr bwMode="auto">
              <a:xfrm>
                <a:off x="5023485" y="3727861"/>
                <a:ext cx="207678" cy="338498"/>
              </a:xfrm>
              <a:custGeom>
                <a:avLst/>
                <a:gdLst>
                  <a:gd name="T0" fmla="*/ 12 w 127"/>
                  <a:gd name="T1" fmla="*/ 0 h 207"/>
                  <a:gd name="T2" fmla="*/ 47 w 127"/>
                  <a:gd name="T3" fmla="*/ 18 h 207"/>
                  <a:gd name="T4" fmla="*/ 74 w 127"/>
                  <a:gd name="T5" fmla="*/ 37 h 207"/>
                  <a:gd name="T6" fmla="*/ 95 w 127"/>
                  <a:gd name="T7" fmla="*/ 55 h 207"/>
                  <a:gd name="T8" fmla="*/ 110 w 127"/>
                  <a:gd name="T9" fmla="*/ 75 h 207"/>
                  <a:gd name="T10" fmla="*/ 119 w 127"/>
                  <a:gd name="T11" fmla="*/ 93 h 207"/>
                  <a:gd name="T12" fmla="*/ 125 w 127"/>
                  <a:gd name="T13" fmla="*/ 112 h 207"/>
                  <a:gd name="T14" fmla="*/ 127 w 127"/>
                  <a:gd name="T15" fmla="*/ 129 h 207"/>
                  <a:gd name="T16" fmla="*/ 126 w 127"/>
                  <a:gd name="T17" fmla="*/ 145 h 207"/>
                  <a:gd name="T18" fmla="*/ 123 w 127"/>
                  <a:gd name="T19" fmla="*/ 159 h 207"/>
                  <a:gd name="T20" fmla="*/ 117 w 127"/>
                  <a:gd name="T21" fmla="*/ 173 h 207"/>
                  <a:gd name="T22" fmla="*/ 112 w 127"/>
                  <a:gd name="T23" fmla="*/ 184 h 207"/>
                  <a:gd name="T24" fmla="*/ 107 w 127"/>
                  <a:gd name="T25" fmla="*/ 193 h 207"/>
                  <a:gd name="T26" fmla="*/ 101 w 127"/>
                  <a:gd name="T27" fmla="*/ 200 h 207"/>
                  <a:gd name="T28" fmla="*/ 97 w 127"/>
                  <a:gd name="T29" fmla="*/ 205 h 207"/>
                  <a:gd name="T30" fmla="*/ 96 w 127"/>
                  <a:gd name="T31" fmla="*/ 206 h 207"/>
                  <a:gd name="T32" fmla="*/ 73 w 127"/>
                  <a:gd name="T33" fmla="*/ 207 h 207"/>
                  <a:gd name="T34" fmla="*/ 55 w 127"/>
                  <a:gd name="T35" fmla="*/ 203 h 207"/>
                  <a:gd name="T36" fmla="*/ 38 w 127"/>
                  <a:gd name="T37" fmla="*/ 195 h 207"/>
                  <a:gd name="T38" fmla="*/ 26 w 127"/>
                  <a:gd name="T39" fmla="*/ 184 h 207"/>
                  <a:gd name="T40" fmla="*/ 17 w 127"/>
                  <a:gd name="T41" fmla="*/ 170 h 207"/>
                  <a:gd name="T42" fmla="*/ 10 w 127"/>
                  <a:gd name="T43" fmla="*/ 154 h 207"/>
                  <a:gd name="T44" fmla="*/ 5 w 127"/>
                  <a:gd name="T45" fmla="*/ 137 h 207"/>
                  <a:gd name="T46" fmla="*/ 2 w 127"/>
                  <a:gd name="T47" fmla="*/ 118 h 207"/>
                  <a:gd name="T48" fmla="*/ 0 w 127"/>
                  <a:gd name="T49" fmla="*/ 100 h 207"/>
                  <a:gd name="T50" fmla="*/ 0 w 127"/>
                  <a:gd name="T51" fmla="*/ 80 h 207"/>
                  <a:gd name="T52" fmla="*/ 2 w 127"/>
                  <a:gd name="T53" fmla="*/ 63 h 207"/>
                  <a:gd name="T54" fmla="*/ 4 w 127"/>
                  <a:gd name="T55" fmla="*/ 46 h 207"/>
                  <a:gd name="T56" fmla="*/ 6 w 127"/>
                  <a:gd name="T57" fmla="*/ 31 h 207"/>
                  <a:gd name="T58" fmla="*/ 8 w 127"/>
                  <a:gd name="T59" fmla="*/ 18 h 207"/>
                  <a:gd name="T60" fmla="*/ 11 w 127"/>
                  <a:gd name="T61" fmla="*/ 8 h 207"/>
                  <a:gd name="T62" fmla="*/ 12 w 127"/>
                  <a:gd name="T63" fmla="*/ 2 h 207"/>
                  <a:gd name="T64" fmla="*/ 12 w 127"/>
                  <a:gd name="T65"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7" h="207">
                    <a:moveTo>
                      <a:pt x="12" y="0"/>
                    </a:moveTo>
                    <a:lnTo>
                      <a:pt x="47" y="18"/>
                    </a:lnTo>
                    <a:lnTo>
                      <a:pt x="74" y="37"/>
                    </a:lnTo>
                    <a:lnTo>
                      <a:pt x="95" y="55"/>
                    </a:lnTo>
                    <a:lnTo>
                      <a:pt x="110" y="75"/>
                    </a:lnTo>
                    <a:lnTo>
                      <a:pt x="119" y="93"/>
                    </a:lnTo>
                    <a:lnTo>
                      <a:pt x="125" y="112"/>
                    </a:lnTo>
                    <a:lnTo>
                      <a:pt x="127" y="129"/>
                    </a:lnTo>
                    <a:lnTo>
                      <a:pt x="126" y="145"/>
                    </a:lnTo>
                    <a:lnTo>
                      <a:pt x="123" y="159"/>
                    </a:lnTo>
                    <a:lnTo>
                      <a:pt x="117" y="173"/>
                    </a:lnTo>
                    <a:lnTo>
                      <a:pt x="112" y="184"/>
                    </a:lnTo>
                    <a:lnTo>
                      <a:pt x="107" y="193"/>
                    </a:lnTo>
                    <a:lnTo>
                      <a:pt x="101" y="200"/>
                    </a:lnTo>
                    <a:lnTo>
                      <a:pt x="97" y="205"/>
                    </a:lnTo>
                    <a:lnTo>
                      <a:pt x="96" y="206"/>
                    </a:lnTo>
                    <a:lnTo>
                      <a:pt x="73" y="207"/>
                    </a:lnTo>
                    <a:lnTo>
                      <a:pt x="55" y="203"/>
                    </a:lnTo>
                    <a:lnTo>
                      <a:pt x="38" y="195"/>
                    </a:lnTo>
                    <a:lnTo>
                      <a:pt x="26" y="184"/>
                    </a:lnTo>
                    <a:lnTo>
                      <a:pt x="17" y="170"/>
                    </a:lnTo>
                    <a:lnTo>
                      <a:pt x="10" y="154"/>
                    </a:lnTo>
                    <a:lnTo>
                      <a:pt x="5" y="137"/>
                    </a:lnTo>
                    <a:lnTo>
                      <a:pt x="2" y="118"/>
                    </a:lnTo>
                    <a:lnTo>
                      <a:pt x="0" y="100"/>
                    </a:lnTo>
                    <a:lnTo>
                      <a:pt x="0" y="80"/>
                    </a:lnTo>
                    <a:lnTo>
                      <a:pt x="2" y="63"/>
                    </a:lnTo>
                    <a:lnTo>
                      <a:pt x="4" y="46"/>
                    </a:lnTo>
                    <a:lnTo>
                      <a:pt x="6" y="31"/>
                    </a:lnTo>
                    <a:lnTo>
                      <a:pt x="8" y="18"/>
                    </a:lnTo>
                    <a:lnTo>
                      <a:pt x="11" y="8"/>
                    </a:lnTo>
                    <a:lnTo>
                      <a:pt x="12" y="2"/>
                    </a:lnTo>
                    <a:lnTo>
                      <a:pt x="12"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33" name="Freeform 55">
                <a:extLst>
                  <a:ext uri="{FF2B5EF4-FFF2-40B4-BE49-F238E27FC236}">
                    <a16:creationId xmlns:a16="http://schemas.microsoft.com/office/drawing/2014/main" id="{47175A69-980A-40EA-A15D-D0E073847500}"/>
                  </a:ext>
                </a:extLst>
              </p:cNvPr>
              <p:cNvSpPr>
                <a:spLocks/>
              </p:cNvSpPr>
              <p:nvPr/>
            </p:nvSpPr>
            <p:spPr bwMode="auto">
              <a:xfrm>
                <a:off x="5046379" y="3729496"/>
                <a:ext cx="183148" cy="331957"/>
              </a:xfrm>
              <a:custGeom>
                <a:avLst/>
                <a:gdLst>
                  <a:gd name="T0" fmla="*/ 0 w 112"/>
                  <a:gd name="T1" fmla="*/ 0 h 203"/>
                  <a:gd name="T2" fmla="*/ 34 w 112"/>
                  <a:gd name="T3" fmla="*/ 17 h 203"/>
                  <a:gd name="T4" fmla="*/ 60 w 112"/>
                  <a:gd name="T5" fmla="*/ 36 h 203"/>
                  <a:gd name="T6" fmla="*/ 81 w 112"/>
                  <a:gd name="T7" fmla="*/ 54 h 203"/>
                  <a:gd name="T8" fmla="*/ 95 w 112"/>
                  <a:gd name="T9" fmla="*/ 72 h 203"/>
                  <a:gd name="T10" fmla="*/ 105 w 112"/>
                  <a:gd name="T11" fmla="*/ 91 h 203"/>
                  <a:gd name="T12" fmla="*/ 111 w 112"/>
                  <a:gd name="T13" fmla="*/ 108 h 203"/>
                  <a:gd name="T14" fmla="*/ 112 w 112"/>
                  <a:gd name="T15" fmla="*/ 126 h 203"/>
                  <a:gd name="T16" fmla="*/ 112 w 112"/>
                  <a:gd name="T17" fmla="*/ 142 h 203"/>
                  <a:gd name="T18" fmla="*/ 109 w 112"/>
                  <a:gd name="T19" fmla="*/ 156 h 203"/>
                  <a:gd name="T20" fmla="*/ 104 w 112"/>
                  <a:gd name="T21" fmla="*/ 169 h 203"/>
                  <a:gd name="T22" fmla="*/ 100 w 112"/>
                  <a:gd name="T23" fmla="*/ 181 h 203"/>
                  <a:gd name="T24" fmla="*/ 94 w 112"/>
                  <a:gd name="T25" fmla="*/ 190 h 203"/>
                  <a:gd name="T26" fmla="*/ 88 w 112"/>
                  <a:gd name="T27" fmla="*/ 198 h 203"/>
                  <a:gd name="T28" fmla="*/ 85 w 112"/>
                  <a:gd name="T29" fmla="*/ 203 h 203"/>
                  <a:gd name="T30" fmla="*/ 0 w 112"/>
                  <a:gd name="T31"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2" h="203">
                    <a:moveTo>
                      <a:pt x="0" y="0"/>
                    </a:moveTo>
                    <a:lnTo>
                      <a:pt x="34" y="17"/>
                    </a:lnTo>
                    <a:lnTo>
                      <a:pt x="60" y="36"/>
                    </a:lnTo>
                    <a:lnTo>
                      <a:pt x="81" y="54"/>
                    </a:lnTo>
                    <a:lnTo>
                      <a:pt x="95" y="72"/>
                    </a:lnTo>
                    <a:lnTo>
                      <a:pt x="105" y="91"/>
                    </a:lnTo>
                    <a:lnTo>
                      <a:pt x="111" y="108"/>
                    </a:lnTo>
                    <a:lnTo>
                      <a:pt x="112" y="126"/>
                    </a:lnTo>
                    <a:lnTo>
                      <a:pt x="112" y="142"/>
                    </a:lnTo>
                    <a:lnTo>
                      <a:pt x="109" y="156"/>
                    </a:lnTo>
                    <a:lnTo>
                      <a:pt x="104" y="169"/>
                    </a:lnTo>
                    <a:lnTo>
                      <a:pt x="100" y="181"/>
                    </a:lnTo>
                    <a:lnTo>
                      <a:pt x="94" y="190"/>
                    </a:lnTo>
                    <a:lnTo>
                      <a:pt x="88" y="198"/>
                    </a:lnTo>
                    <a:lnTo>
                      <a:pt x="85" y="203"/>
                    </a:lnTo>
                    <a:lnTo>
                      <a:pt x="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34" name="Freeform 56">
                <a:extLst>
                  <a:ext uri="{FF2B5EF4-FFF2-40B4-BE49-F238E27FC236}">
                    <a16:creationId xmlns:a16="http://schemas.microsoft.com/office/drawing/2014/main" id="{5D9C7AC9-8951-4E5A-A525-1845D2DB9972}"/>
                  </a:ext>
                </a:extLst>
              </p:cNvPr>
              <p:cNvSpPr>
                <a:spLocks/>
              </p:cNvSpPr>
              <p:nvPr/>
            </p:nvSpPr>
            <p:spPr bwMode="auto">
              <a:xfrm>
                <a:off x="6699620" y="3065583"/>
                <a:ext cx="196230" cy="258370"/>
              </a:xfrm>
              <a:custGeom>
                <a:avLst/>
                <a:gdLst>
                  <a:gd name="T0" fmla="*/ 112 w 120"/>
                  <a:gd name="T1" fmla="*/ 0 h 158"/>
                  <a:gd name="T2" fmla="*/ 118 w 120"/>
                  <a:gd name="T3" fmla="*/ 30 h 158"/>
                  <a:gd name="T4" fmla="*/ 120 w 120"/>
                  <a:gd name="T5" fmla="*/ 55 h 158"/>
                  <a:gd name="T6" fmla="*/ 119 w 120"/>
                  <a:gd name="T7" fmla="*/ 77 h 158"/>
                  <a:gd name="T8" fmla="*/ 114 w 120"/>
                  <a:gd name="T9" fmla="*/ 95 h 158"/>
                  <a:gd name="T10" fmla="*/ 108 w 120"/>
                  <a:gd name="T11" fmla="*/ 110 h 158"/>
                  <a:gd name="T12" fmla="*/ 100 w 120"/>
                  <a:gd name="T13" fmla="*/ 123 h 158"/>
                  <a:gd name="T14" fmla="*/ 92 w 120"/>
                  <a:gd name="T15" fmla="*/ 133 h 158"/>
                  <a:gd name="T16" fmla="*/ 82 w 120"/>
                  <a:gd name="T17" fmla="*/ 142 h 158"/>
                  <a:gd name="T18" fmla="*/ 71 w 120"/>
                  <a:gd name="T19" fmla="*/ 147 h 158"/>
                  <a:gd name="T20" fmla="*/ 61 w 120"/>
                  <a:gd name="T21" fmla="*/ 152 h 158"/>
                  <a:gd name="T22" fmla="*/ 51 w 120"/>
                  <a:gd name="T23" fmla="*/ 154 h 158"/>
                  <a:gd name="T24" fmla="*/ 41 w 120"/>
                  <a:gd name="T25" fmla="*/ 157 h 158"/>
                  <a:gd name="T26" fmla="*/ 33 w 120"/>
                  <a:gd name="T27" fmla="*/ 157 h 158"/>
                  <a:gd name="T28" fmla="*/ 27 w 120"/>
                  <a:gd name="T29" fmla="*/ 158 h 158"/>
                  <a:gd name="T30" fmla="*/ 23 w 120"/>
                  <a:gd name="T31" fmla="*/ 158 h 158"/>
                  <a:gd name="T32" fmla="*/ 22 w 120"/>
                  <a:gd name="T33" fmla="*/ 158 h 158"/>
                  <a:gd name="T34" fmla="*/ 8 w 120"/>
                  <a:gd name="T35" fmla="*/ 139 h 158"/>
                  <a:gd name="T36" fmla="*/ 1 w 120"/>
                  <a:gd name="T37" fmla="*/ 122 h 158"/>
                  <a:gd name="T38" fmla="*/ 0 w 120"/>
                  <a:gd name="T39" fmla="*/ 106 h 158"/>
                  <a:gd name="T40" fmla="*/ 4 w 120"/>
                  <a:gd name="T41" fmla="*/ 90 h 158"/>
                  <a:gd name="T42" fmla="*/ 12 w 120"/>
                  <a:gd name="T43" fmla="*/ 75 h 158"/>
                  <a:gd name="T44" fmla="*/ 23 w 120"/>
                  <a:gd name="T45" fmla="*/ 61 h 158"/>
                  <a:gd name="T46" fmla="*/ 37 w 120"/>
                  <a:gd name="T47" fmla="*/ 47 h 158"/>
                  <a:gd name="T48" fmla="*/ 51 w 120"/>
                  <a:gd name="T49" fmla="*/ 35 h 158"/>
                  <a:gd name="T50" fmla="*/ 66 w 120"/>
                  <a:gd name="T51" fmla="*/ 25 h 158"/>
                  <a:gd name="T52" fmla="*/ 79 w 120"/>
                  <a:gd name="T53" fmla="*/ 17 h 158"/>
                  <a:gd name="T54" fmla="*/ 92 w 120"/>
                  <a:gd name="T55" fmla="*/ 9 h 158"/>
                  <a:gd name="T56" fmla="*/ 103 w 120"/>
                  <a:gd name="T57" fmla="*/ 4 h 158"/>
                  <a:gd name="T58" fmla="*/ 109 w 120"/>
                  <a:gd name="T59" fmla="*/ 1 h 158"/>
                  <a:gd name="T60" fmla="*/ 112 w 120"/>
                  <a:gd name="T61"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0" h="158">
                    <a:moveTo>
                      <a:pt x="112" y="0"/>
                    </a:moveTo>
                    <a:lnTo>
                      <a:pt x="118" y="30"/>
                    </a:lnTo>
                    <a:lnTo>
                      <a:pt x="120" y="55"/>
                    </a:lnTo>
                    <a:lnTo>
                      <a:pt x="119" y="77"/>
                    </a:lnTo>
                    <a:lnTo>
                      <a:pt x="114" y="95"/>
                    </a:lnTo>
                    <a:lnTo>
                      <a:pt x="108" y="110"/>
                    </a:lnTo>
                    <a:lnTo>
                      <a:pt x="100" y="123"/>
                    </a:lnTo>
                    <a:lnTo>
                      <a:pt x="92" y="133"/>
                    </a:lnTo>
                    <a:lnTo>
                      <a:pt x="82" y="142"/>
                    </a:lnTo>
                    <a:lnTo>
                      <a:pt x="71" y="147"/>
                    </a:lnTo>
                    <a:lnTo>
                      <a:pt x="61" y="152"/>
                    </a:lnTo>
                    <a:lnTo>
                      <a:pt x="51" y="154"/>
                    </a:lnTo>
                    <a:lnTo>
                      <a:pt x="41" y="157"/>
                    </a:lnTo>
                    <a:lnTo>
                      <a:pt x="33" y="157"/>
                    </a:lnTo>
                    <a:lnTo>
                      <a:pt x="27" y="158"/>
                    </a:lnTo>
                    <a:lnTo>
                      <a:pt x="23" y="158"/>
                    </a:lnTo>
                    <a:lnTo>
                      <a:pt x="22" y="158"/>
                    </a:lnTo>
                    <a:lnTo>
                      <a:pt x="8" y="139"/>
                    </a:lnTo>
                    <a:lnTo>
                      <a:pt x="1" y="122"/>
                    </a:lnTo>
                    <a:lnTo>
                      <a:pt x="0" y="106"/>
                    </a:lnTo>
                    <a:lnTo>
                      <a:pt x="4" y="90"/>
                    </a:lnTo>
                    <a:lnTo>
                      <a:pt x="12" y="75"/>
                    </a:lnTo>
                    <a:lnTo>
                      <a:pt x="23" y="61"/>
                    </a:lnTo>
                    <a:lnTo>
                      <a:pt x="37" y="47"/>
                    </a:lnTo>
                    <a:lnTo>
                      <a:pt x="51" y="35"/>
                    </a:lnTo>
                    <a:lnTo>
                      <a:pt x="66" y="25"/>
                    </a:lnTo>
                    <a:lnTo>
                      <a:pt x="79" y="17"/>
                    </a:lnTo>
                    <a:lnTo>
                      <a:pt x="92" y="9"/>
                    </a:lnTo>
                    <a:lnTo>
                      <a:pt x="103" y="4"/>
                    </a:lnTo>
                    <a:lnTo>
                      <a:pt x="109" y="1"/>
                    </a:lnTo>
                    <a:lnTo>
                      <a:pt x="112"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35" name="Freeform 57">
                <a:extLst>
                  <a:ext uri="{FF2B5EF4-FFF2-40B4-BE49-F238E27FC236}">
                    <a16:creationId xmlns:a16="http://schemas.microsoft.com/office/drawing/2014/main" id="{994DF70D-DC97-495B-911C-7E8914D530DA}"/>
                  </a:ext>
                </a:extLst>
              </p:cNvPr>
              <p:cNvSpPr>
                <a:spLocks/>
              </p:cNvSpPr>
              <p:nvPr/>
            </p:nvSpPr>
            <p:spPr bwMode="auto">
              <a:xfrm>
                <a:off x="6738866" y="3068854"/>
                <a:ext cx="156984" cy="255099"/>
              </a:xfrm>
              <a:custGeom>
                <a:avLst/>
                <a:gdLst>
                  <a:gd name="T0" fmla="*/ 89 w 96"/>
                  <a:gd name="T1" fmla="*/ 0 h 156"/>
                  <a:gd name="T2" fmla="*/ 94 w 96"/>
                  <a:gd name="T3" fmla="*/ 30 h 156"/>
                  <a:gd name="T4" fmla="*/ 96 w 96"/>
                  <a:gd name="T5" fmla="*/ 56 h 156"/>
                  <a:gd name="T6" fmla="*/ 94 w 96"/>
                  <a:gd name="T7" fmla="*/ 78 h 156"/>
                  <a:gd name="T8" fmla="*/ 89 w 96"/>
                  <a:gd name="T9" fmla="*/ 97 h 156"/>
                  <a:gd name="T10" fmla="*/ 83 w 96"/>
                  <a:gd name="T11" fmla="*/ 112 h 156"/>
                  <a:gd name="T12" fmla="*/ 74 w 96"/>
                  <a:gd name="T13" fmla="*/ 125 h 156"/>
                  <a:gd name="T14" fmla="*/ 65 w 96"/>
                  <a:gd name="T15" fmla="*/ 134 h 156"/>
                  <a:gd name="T16" fmla="*/ 54 w 96"/>
                  <a:gd name="T17" fmla="*/ 142 h 156"/>
                  <a:gd name="T18" fmla="*/ 43 w 96"/>
                  <a:gd name="T19" fmla="*/ 148 h 156"/>
                  <a:gd name="T20" fmla="*/ 32 w 96"/>
                  <a:gd name="T21" fmla="*/ 151 h 156"/>
                  <a:gd name="T22" fmla="*/ 22 w 96"/>
                  <a:gd name="T23" fmla="*/ 153 h 156"/>
                  <a:gd name="T24" fmla="*/ 13 w 96"/>
                  <a:gd name="T25" fmla="*/ 155 h 156"/>
                  <a:gd name="T26" fmla="*/ 6 w 96"/>
                  <a:gd name="T27" fmla="*/ 156 h 156"/>
                  <a:gd name="T28" fmla="*/ 0 w 96"/>
                  <a:gd name="T29" fmla="*/ 156 h 156"/>
                  <a:gd name="T30" fmla="*/ 89 w 96"/>
                  <a:gd name="T3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156">
                    <a:moveTo>
                      <a:pt x="89" y="0"/>
                    </a:moveTo>
                    <a:lnTo>
                      <a:pt x="94" y="30"/>
                    </a:lnTo>
                    <a:lnTo>
                      <a:pt x="96" y="56"/>
                    </a:lnTo>
                    <a:lnTo>
                      <a:pt x="94" y="78"/>
                    </a:lnTo>
                    <a:lnTo>
                      <a:pt x="89" y="97"/>
                    </a:lnTo>
                    <a:lnTo>
                      <a:pt x="83" y="112"/>
                    </a:lnTo>
                    <a:lnTo>
                      <a:pt x="74" y="125"/>
                    </a:lnTo>
                    <a:lnTo>
                      <a:pt x="65" y="134"/>
                    </a:lnTo>
                    <a:lnTo>
                      <a:pt x="54" y="142"/>
                    </a:lnTo>
                    <a:lnTo>
                      <a:pt x="43" y="148"/>
                    </a:lnTo>
                    <a:lnTo>
                      <a:pt x="32" y="151"/>
                    </a:lnTo>
                    <a:lnTo>
                      <a:pt x="22" y="153"/>
                    </a:lnTo>
                    <a:lnTo>
                      <a:pt x="13" y="155"/>
                    </a:lnTo>
                    <a:lnTo>
                      <a:pt x="6" y="156"/>
                    </a:lnTo>
                    <a:lnTo>
                      <a:pt x="0" y="156"/>
                    </a:lnTo>
                    <a:lnTo>
                      <a:pt x="89"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36" name="Freeform 58">
                <a:extLst>
                  <a:ext uri="{FF2B5EF4-FFF2-40B4-BE49-F238E27FC236}">
                    <a16:creationId xmlns:a16="http://schemas.microsoft.com/office/drawing/2014/main" id="{37C6B538-1F2C-4F4C-8C67-FF2AD9370BC4}"/>
                  </a:ext>
                </a:extLst>
              </p:cNvPr>
              <p:cNvSpPr>
                <a:spLocks/>
              </p:cNvSpPr>
              <p:nvPr/>
            </p:nvSpPr>
            <p:spPr bwMode="auto">
              <a:xfrm>
                <a:off x="5327642" y="4411397"/>
                <a:ext cx="363026" cy="407178"/>
              </a:xfrm>
              <a:custGeom>
                <a:avLst/>
                <a:gdLst>
                  <a:gd name="T0" fmla="*/ 162 w 222"/>
                  <a:gd name="T1" fmla="*/ 0 h 249"/>
                  <a:gd name="T2" fmla="*/ 174 w 222"/>
                  <a:gd name="T3" fmla="*/ 0 h 249"/>
                  <a:gd name="T4" fmla="*/ 183 w 222"/>
                  <a:gd name="T5" fmla="*/ 2 h 249"/>
                  <a:gd name="T6" fmla="*/ 190 w 222"/>
                  <a:gd name="T7" fmla="*/ 3 h 249"/>
                  <a:gd name="T8" fmla="*/ 194 w 222"/>
                  <a:gd name="T9" fmla="*/ 3 h 249"/>
                  <a:gd name="T10" fmla="*/ 195 w 222"/>
                  <a:gd name="T11" fmla="*/ 4 h 249"/>
                  <a:gd name="T12" fmla="*/ 210 w 222"/>
                  <a:gd name="T13" fmla="*/ 28 h 249"/>
                  <a:gd name="T14" fmla="*/ 220 w 222"/>
                  <a:gd name="T15" fmla="*/ 52 h 249"/>
                  <a:gd name="T16" fmla="*/ 222 w 222"/>
                  <a:gd name="T17" fmla="*/ 74 h 249"/>
                  <a:gd name="T18" fmla="*/ 220 w 222"/>
                  <a:gd name="T19" fmla="*/ 95 h 249"/>
                  <a:gd name="T20" fmla="*/ 213 w 222"/>
                  <a:gd name="T21" fmla="*/ 115 h 249"/>
                  <a:gd name="T22" fmla="*/ 202 w 222"/>
                  <a:gd name="T23" fmla="*/ 133 h 249"/>
                  <a:gd name="T24" fmla="*/ 189 w 222"/>
                  <a:gd name="T25" fmla="*/ 150 h 249"/>
                  <a:gd name="T26" fmla="*/ 171 w 222"/>
                  <a:gd name="T27" fmla="*/ 167 h 249"/>
                  <a:gd name="T28" fmla="*/ 153 w 222"/>
                  <a:gd name="T29" fmla="*/ 180 h 249"/>
                  <a:gd name="T30" fmla="*/ 133 w 222"/>
                  <a:gd name="T31" fmla="*/ 193 h 249"/>
                  <a:gd name="T32" fmla="*/ 112 w 222"/>
                  <a:gd name="T33" fmla="*/ 205 h 249"/>
                  <a:gd name="T34" fmla="*/ 92 w 222"/>
                  <a:gd name="T35" fmla="*/ 215 h 249"/>
                  <a:gd name="T36" fmla="*/ 72 w 222"/>
                  <a:gd name="T37" fmla="*/ 224 h 249"/>
                  <a:gd name="T38" fmla="*/ 53 w 222"/>
                  <a:gd name="T39" fmla="*/ 231 h 249"/>
                  <a:gd name="T40" fmla="*/ 37 w 222"/>
                  <a:gd name="T41" fmla="*/ 238 h 249"/>
                  <a:gd name="T42" fmla="*/ 22 w 222"/>
                  <a:gd name="T43" fmla="*/ 243 h 249"/>
                  <a:gd name="T44" fmla="*/ 12 w 222"/>
                  <a:gd name="T45" fmla="*/ 246 h 249"/>
                  <a:gd name="T46" fmla="*/ 5 w 222"/>
                  <a:gd name="T47" fmla="*/ 249 h 249"/>
                  <a:gd name="T48" fmla="*/ 3 w 222"/>
                  <a:gd name="T49" fmla="*/ 249 h 249"/>
                  <a:gd name="T50" fmla="*/ 0 w 222"/>
                  <a:gd name="T51" fmla="*/ 207 h 249"/>
                  <a:gd name="T52" fmla="*/ 1 w 222"/>
                  <a:gd name="T53" fmla="*/ 170 h 249"/>
                  <a:gd name="T54" fmla="*/ 6 w 222"/>
                  <a:gd name="T55" fmla="*/ 138 h 249"/>
                  <a:gd name="T56" fmla="*/ 13 w 222"/>
                  <a:gd name="T57" fmla="*/ 110 h 249"/>
                  <a:gd name="T58" fmla="*/ 22 w 222"/>
                  <a:gd name="T59" fmla="*/ 86 h 249"/>
                  <a:gd name="T60" fmla="*/ 34 w 222"/>
                  <a:gd name="T61" fmla="*/ 66 h 249"/>
                  <a:gd name="T62" fmla="*/ 45 w 222"/>
                  <a:gd name="T63" fmla="*/ 49 h 249"/>
                  <a:gd name="T64" fmla="*/ 60 w 222"/>
                  <a:gd name="T65" fmla="*/ 35 h 249"/>
                  <a:gd name="T66" fmla="*/ 74 w 222"/>
                  <a:gd name="T67" fmla="*/ 24 h 249"/>
                  <a:gd name="T68" fmla="*/ 90 w 222"/>
                  <a:gd name="T69" fmla="*/ 15 h 249"/>
                  <a:gd name="T70" fmla="*/ 105 w 222"/>
                  <a:gd name="T71" fmla="*/ 10 h 249"/>
                  <a:gd name="T72" fmla="*/ 120 w 222"/>
                  <a:gd name="T73" fmla="*/ 5 h 249"/>
                  <a:gd name="T74" fmla="*/ 135 w 222"/>
                  <a:gd name="T75" fmla="*/ 3 h 249"/>
                  <a:gd name="T76" fmla="*/ 149 w 222"/>
                  <a:gd name="T77" fmla="*/ 0 h 249"/>
                  <a:gd name="T78" fmla="*/ 162 w 222"/>
                  <a:gd name="T79"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2" h="249">
                    <a:moveTo>
                      <a:pt x="162" y="0"/>
                    </a:moveTo>
                    <a:lnTo>
                      <a:pt x="174" y="0"/>
                    </a:lnTo>
                    <a:lnTo>
                      <a:pt x="183" y="2"/>
                    </a:lnTo>
                    <a:lnTo>
                      <a:pt x="190" y="3"/>
                    </a:lnTo>
                    <a:lnTo>
                      <a:pt x="194" y="3"/>
                    </a:lnTo>
                    <a:lnTo>
                      <a:pt x="195" y="4"/>
                    </a:lnTo>
                    <a:lnTo>
                      <a:pt x="210" y="28"/>
                    </a:lnTo>
                    <a:lnTo>
                      <a:pt x="220" y="52"/>
                    </a:lnTo>
                    <a:lnTo>
                      <a:pt x="222" y="74"/>
                    </a:lnTo>
                    <a:lnTo>
                      <a:pt x="220" y="95"/>
                    </a:lnTo>
                    <a:lnTo>
                      <a:pt x="213" y="115"/>
                    </a:lnTo>
                    <a:lnTo>
                      <a:pt x="202" y="133"/>
                    </a:lnTo>
                    <a:lnTo>
                      <a:pt x="189" y="150"/>
                    </a:lnTo>
                    <a:lnTo>
                      <a:pt x="171" y="167"/>
                    </a:lnTo>
                    <a:lnTo>
                      <a:pt x="153" y="180"/>
                    </a:lnTo>
                    <a:lnTo>
                      <a:pt x="133" y="193"/>
                    </a:lnTo>
                    <a:lnTo>
                      <a:pt x="112" y="205"/>
                    </a:lnTo>
                    <a:lnTo>
                      <a:pt x="92" y="215"/>
                    </a:lnTo>
                    <a:lnTo>
                      <a:pt x="72" y="224"/>
                    </a:lnTo>
                    <a:lnTo>
                      <a:pt x="53" y="231"/>
                    </a:lnTo>
                    <a:lnTo>
                      <a:pt x="37" y="238"/>
                    </a:lnTo>
                    <a:lnTo>
                      <a:pt x="22" y="243"/>
                    </a:lnTo>
                    <a:lnTo>
                      <a:pt x="12" y="246"/>
                    </a:lnTo>
                    <a:lnTo>
                      <a:pt x="5" y="249"/>
                    </a:lnTo>
                    <a:lnTo>
                      <a:pt x="3" y="249"/>
                    </a:lnTo>
                    <a:lnTo>
                      <a:pt x="0" y="207"/>
                    </a:lnTo>
                    <a:lnTo>
                      <a:pt x="1" y="170"/>
                    </a:lnTo>
                    <a:lnTo>
                      <a:pt x="6" y="138"/>
                    </a:lnTo>
                    <a:lnTo>
                      <a:pt x="13" y="110"/>
                    </a:lnTo>
                    <a:lnTo>
                      <a:pt x="22" y="86"/>
                    </a:lnTo>
                    <a:lnTo>
                      <a:pt x="34" y="66"/>
                    </a:lnTo>
                    <a:lnTo>
                      <a:pt x="45" y="49"/>
                    </a:lnTo>
                    <a:lnTo>
                      <a:pt x="60" y="35"/>
                    </a:lnTo>
                    <a:lnTo>
                      <a:pt x="74" y="24"/>
                    </a:lnTo>
                    <a:lnTo>
                      <a:pt x="90" y="15"/>
                    </a:lnTo>
                    <a:lnTo>
                      <a:pt x="105" y="10"/>
                    </a:lnTo>
                    <a:lnTo>
                      <a:pt x="120" y="5"/>
                    </a:lnTo>
                    <a:lnTo>
                      <a:pt x="135" y="3"/>
                    </a:lnTo>
                    <a:lnTo>
                      <a:pt x="149" y="0"/>
                    </a:lnTo>
                    <a:lnTo>
                      <a:pt x="162"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37" name="Freeform 59">
                <a:extLst>
                  <a:ext uri="{FF2B5EF4-FFF2-40B4-BE49-F238E27FC236}">
                    <a16:creationId xmlns:a16="http://schemas.microsoft.com/office/drawing/2014/main" id="{88F11657-570D-4B99-A046-39273AE7B332}"/>
                  </a:ext>
                </a:extLst>
              </p:cNvPr>
              <p:cNvSpPr>
                <a:spLocks/>
              </p:cNvSpPr>
              <p:nvPr/>
            </p:nvSpPr>
            <p:spPr bwMode="auto">
              <a:xfrm>
                <a:off x="5327642" y="4411397"/>
                <a:ext cx="312334" cy="400637"/>
              </a:xfrm>
              <a:custGeom>
                <a:avLst/>
                <a:gdLst>
                  <a:gd name="T0" fmla="*/ 164 w 191"/>
                  <a:gd name="T1" fmla="*/ 0 h 245"/>
                  <a:gd name="T2" fmla="*/ 176 w 191"/>
                  <a:gd name="T3" fmla="*/ 0 h 245"/>
                  <a:gd name="T4" fmla="*/ 185 w 191"/>
                  <a:gd name="T5" fmla="*/ 2 h 245"/>
                  <a:gd name="T6" fmla="*/ 191 w 191"/>
                  <a:gd name="T7" fmla="*/ 3 h 245"/>
                  <a:gd name="T8" fmla="*/ 3 w 191"/>
                  <a:gd name="T9" fmla="*/ 245 h 245"/>
                  <a:gd name="T10" fmla="*/ 0 w 191"/>
                  <a:gd name="T11" fmla="*/ 204 h 245"/>
                  <a:gd name="T12" fmla="*/ 3 w 191"/>
                  <a:gd name="T13" fmla="*/ 167 h 245"/>
                  <a:gd name="T14" fmla="*/ 7 w 191"/>
                  <a:gd name="T15" fmla="*/ 134 h 245"/>
                  <a:gd name="T16" fmla="*/ 14 w 191"/>
                  <a:gd name="T17" fmla="*/ 107 h 245"/>
                  <a:gd name="T18" fmla="*/ 23 w 191"/>
                  <a:gd name="T19" fmla="*/ 84 h 245"/>
                  <a:gd name="T20" fmla="*/ 35 w 191"/>
                  <a:gd name="T21" fmla="*/ 63 h 245"/>
                  <a:gd name="T22" fmla="*/ 48 w 191"/>
                  <a:gd name="T23" fmla="*/ 47 h 245"/>
                  <a:gd name="T24" fmla="*/ 63 w 191"/>
                  <a:gd name="T25" fmla="*/ 33 h 245"/>
                  <a:gd name="T26" fmla="*/ 78 w 191"/>
                  <a:gd name="T27" fmla="*/ 22 h 245"/>
                  <a:gd name="T28" fmla="*/ 93 w 191"/>
                  <a:gd name="T29" fmla="*/ 14 h 245"/>
                  <a:gd name="T30" fmla="*/ 108 w 191"/>
                  <a:gd name="T31" fmla="*/ 9 h 245"/>
                  <a:gd name="T32" fmla="*/ 124 w 191"/>
                  <a:gd name="T33" fmla="*/ 4 h 245"/>
                  <a:gd name="T34" fmla="*/ 139 w 191"/>
                  <a:gd name="T35" fmla="*/ 2 h 245"/>
                  <a:gd name="T36" fmla="*/ 153 w 191"/>
                  <a:gd name="T37" fmla="*/ 0 h 245"/>
                  <a:gd name="T38" fmla="*/ 164 w 191"/>
                  <a:gd name="T39"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1" h="245">
                    <a:moveTo>
                      <a:pt x="164" y="0"/>
                    </a:moveTo>
                    <a:lnTo>
                      <a:pt x="176" y="0"/>
                    </a:lnTo>
                    <a:lnTo>
                      <a:pt x="185" y="2"/>
                    </a:lnTo>
                    <a:lnTo>
                      <a:pt x="191" y="3"/>
                    </a:lnTo>
                    <a:lnTo>
                      <a:pt x="3" y="245"/>
                    </a:lnTo>
                    <a:lnTo>
                      <a:pt x="0" y="204"/>
                    </a:lnTo>
                    <a:lnTo>
                      <a:pt x="3" y="167"/>
                    </a:lnTo>
                    <a:lnTo>
                      <a:pt x="7" y="134"/>
                    </a:lnTo>
                    <a:lnTo>
                      <a:pt x="14" y="107"/>
                    </a:lnTo>
                    <a:lnTo>
                      <a:pt x="23" y="84"/>
                    </a:lnTo>
                    <a:lnTo>
                      <a:pt x="35" y="63"/>
                    </a:lnTo>
                    <a:lnTo>
                      <a:pt x="48" y="47"/>
                    </a:lnTo>
                    <a:lnTo>
                      <a:pt x="63" y="33"/>
                    </a:lnTo>
                    <a:lnTo>
                      <a:pt x="78" y="22"/>
                    </a:lnTo>
                    <a:lnTo>
                      <a:pt x="93" y="14"/>
                    </a:lnTo>
                    <a:lnTo>
                      <a:pt x="108" y="9"/>
                    </a:lnTo>
                    <a:lnTo>
                      <a:pt x="124" y="4"/>
                    </a:lnTo>
                    <a:lnTo>
                      <a:pt x="139" y="2"/>
                    </a:lnTo>
                    <a:lnTo>
                      <a:pt x="153" y="0"/>
                    </a:lnTo>
                    <a:lnTo>
                      <a:pt x="164"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38" name="Freeform 60">
                <a:extLst>
                  <a:ext uri="{FF2B5EF4-FFF2-40B4-BE49-F238E27FC236}">
                    <a16:creationId xmlns:a16="http://schemas.microsoft.com/office/drawing/2014/main" id="{F4EF85F7-A58D-4BE8-B393-D1847A0DFF3C}"/>
                  </a:ext>
                </a:extLst>
              </p:cNvPr>
              <p:cNvSpPr>
                <a:spLocks/>
              </p:cNvSpPr>
              <p:nvPr/>
            </p:nvSpPr>
            <p:spPr bwMode="auto">
              <a:xfrm>
                <a:off x="5343995" y="3685345"/>
                <a:ext cx="281264" cy="508564"/>
              </a:xfrm>
              <a:custGeom>
                <a:avLst/>
                <a:gdLst>
                  <a:gd name="T0" fmla="*/ 61 w 172"/>
                  <a:gd name="T1" fmla="*/ 0 h 311"/>
                  <a:gd name="T2" fmla="*/ 95 w 172"/>
                  <a:gd name="T3" fmla="*/ 31 h 311"/>
                  <a:gd name="T4" fmla="*/ 122 w 172"/>
                  <a:gd name="T5" fmla="*/ 61 h 311"/>
                  <a:gd name="T6" fmla="*/ 143 w 172"/>
                  <a:gd name="T7" fmla="*/ 90 h 311"/>
                  <a:gd name="T8" fmla="*/ 157 w 172"/>
                  <a:gd name="T9" fmla="*/ 117 h 311"/>
                  <a:gd name="T10" fmla="*/ 167 w 172"/>
                  <a:gd name="T11" fmla="*/ 142 h 311"/>
                  <a:gd name="T12" fmla="*/ 172 w 172"/>
                  <a:gd name="T13" fmla="*/ 166 h 311"/>
                  <a:gd name="T14" fmla="*/ 172 w 172"/>
                  <a:gd name="T15" fmla="*/ 188 h 311"/>
                  <a:gd name="T16" fmla="*/ 169 w 172"/>
                  <a:gd name="T17" fmla="*/ 208 h 311"/>
                  <a:gd name="T18" fmla="*/ 165 w 172"/>
                  <a:gd name="T19" fmla="*/ 228 h 311"/>
                  <a:gd name="T20" fmla="*/ 157 w 172"/>
                  <a:gd name="T21" fmla="*/ 244 h 311"/>
                  <a:gd name="T22" fmla="*/ 149 w 172"/>
                  <a:gd name="T23" fmla="*/ 260 h 311"/>
                  <a:gd name="T24" fmla="*/ 138 w 172"/>
                  <a:gd name="T25" fmla="*/ 273 h 311"/>
                  <a:gd name="T26" fmla="*/ 129 w 172"/>
                  <a:gd name="T27" fmla="*/ 284 h 311"/>
                  <a:gd name="T28" fmla="*/ 120 w 172"/>
                  <a:gd name="T29" fmla="*/ 293 h 311"/>
                  <a:gd name="T30" fmla="*/ 110 w 172"/>
                  <a:gd name="T31" fmla="*/ 300 h 311"/>
                  <a:gd name="T32" fmla="*/ 105 w 172"/>
                  <a:gd name="T33" fmla="*/ 306 h 311"/>
                  <a:gd name="T34" fmla="*/ 100 w 172"/>
                  <a:gd name="T35" fmla="*/ 309 h 311"/>
                  <a:gd name="T36" fmla="*/ 98 w 172"/>
                  <a:gd name="T37" fmla="*/ 311 h 311"/>
                  <a:gd name="T38" fmla="*/ 71 w 172"/>
                  <a:gd name="T39" fmla="*/ 304 h 311"/>
                  <a:gd name="T40" fmla="*/ 49 w 172"/>
                  <a:gd name="T41" fmla="*/ 294 h 311"/>
                  <a:gd name="T42" fmla="*/ 32 w 172"/>
                  <a:gd name="T43" fmla="*/ 282 h 311"/>
                  <a:gd name="T44" fmla="*/ 18 w 172"/>
                  <a:gd name="T45" fmla="*/ 266 h 311"/>
                  <a:gd name="T46" fmla="*/ 9 w 172"/>
                  <a:gd name="T47" fmla="*/ 248 h 311"/>
                  <a:gd name="T48" fmla="*/ 3 w 172"/>
                  <a:gd name="T49" fmla="*/ 230 h 311"/>
                  <a:gd name="T50" fmla="*/ 0 w 172"/>
                  <a:gd name="T51" fmla="*/ 209 h 311"/>
                  <a:gd name="T52" fmla="*/ 0 w 172"/>
                  <a:gd name="T53" fmla="*/ 187 h 311"/>
                  <a:gd name="T54" fmla="*/ 2 w 172"/>
                  <a:gd name="T55" fmla="*/ 165 h 311"/>
                  <a:gd name="T56" fmla="*/ 5 w 172"/>
                  <a:gd name="T57" fmla="*/ 143 h 311"/>
                  <a:gd name="T58" fmla="*/ 11 w 172"/>
                  <a:gd name="T59" fmla="*/ 121 h 311"/>
                  <a:gd name="T60" fmla="*/ 17 w 172"/>
                  <a:gd name="T61" fmla="*/ 101 h 311"/>
                  <a:gd name="T62" fmla="*/ 24 w 172"/>
                  <a:gd name="T63" fmla="*/ 80 h 311"/>
                  <a:gd name="T64" fmla="*/ 32 w 172"/>
                  <a:gd name="T65" fmla="*/ 61 h 311"/>
                  <a:gd name="T66" fmla="*/ 39 w 172"/>
                  <a:gd name="T67" fmla="*/ 44 h 311"/>
                  <a:gd name="T68" fmla="*/ 46 w 172"/>
                  <a:gd name="T69" fmla="*/ 30 h 311"/>
                  <a:gd name="T70" fmla="*/ 51 w 172"/>
                  <a:gd name="T71" fmla="*/ 18 h 311"/>
                  <a:gd name="T72" fmla="*/ 57 w 172"/>
                  <a:gd name="T73" fmla="*/ 8 h 311"/>
                  <a:gd name="T74" fmla="*/ 60 w 172"/>
                  <a:gd name="T75" fmla="*/ 3 h 311"/>
                  <a:gd name="T76" fmla="*/ 61 w 172"/>
                  <a:gd name="T77" fmla="*/ 0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2" h="311">
                    <a:moveTo>
                      <a:pt x="61" y="0"/>
                    </a:moveTo>
                    <a:lnTo>
                      <a:pt x="95" y="31"/>
                    </a:lnTo>
                    <a:lnTo>
                      <a:pt x="122" y="61"/>
                    </a:lnTo>
                    <a:lnTo>
                      <a:pt x="143" y="90"/>
                    </a:lnTo>
                    <a:lnTo>
                      <a:pt x="157" y="117"/>
                    </a:lnTo>
                    <a:lnTo>
                      <a:pt x="167" y="142"/>
                    </a:lnTo>
                    <a:lnTo>
                      <a:pt x="172" y="166"/>
                    </a:lnTo>
                    <a:lnTo>
                      <a:pt x="172" y="188"/>
                    </a:lnTo>
                    <a:lnTo>
                      <a:pt x="169" y="208"/>
                    </a:lnTo>
                    <a:lnTo>
                      <a:pt x="165" y="228"/>
                    </a:lnTo>
                    <a:lnTo>
                      <a:pt x="157" y="244"/>
                    </a:lnTo>
                    <a:lnTo>
                      <a:pt x="149" y="260"/>
                    </a:lnTo>
                    <a:lnTo>
                      <a:pt x="138" y="273"/>
                    </a:lnTo>
                    <a:lnTo>
                      <a:pt x="129" y="284"/>
                    </a:lnTo>
                    <a:lnTo>
                      <a:pt x="120" y="293"/>
                    </a:lnTo>
                    <a:lnTo>
                      <a:pt x="110" y="300"/>
                    </a:lnTo>
                    <a:lnTo>
                      <a:pt x="105" y="306"/>
                    </a:lnTo>
                    <a:lnTo>
                      <a:pt x="100" y="309"/>
                    </a:lnTo>
                    <a:lnTo>
                      <a:pt x="98" y="311"/>
                    </a:lnTo>
                    <a:lnTo>
                      <a:pt x="71" y="304"/>
                    </a:lnTo>
                    <a:lnTo>
                      <a:pt x="49" y="294"/>
                    </a:lnTo>
                    <a:lnTo>
                      <a:pt x="32" y="282"/>
                    </a:lnTo>
                    <a:lnTo>
                      <a:pt x="18" y="266"/>
                    </a:lnTo>
                    <a:lnTo>
                      <a:pt x="9" y="248"/>
                    </a:lnTo>
                    <a:lnTo>
                      <a:pt x="3" y="230"/>
                    </a:lnTo>
                    <a:lnTo>
                      <a:pt x="0" y="209"/>
                    </a:lnTo>
                    <a:lnTo>
                      <a:pt x="0" y="187"/>
                    </a:lnTo>
                    <a:lnTo>
                      <a:pt x="2" y="165"/>
                    </a:lnTo>
                    <a:lnTo>
                      <a:pt x="5" y="143"/>
                    </a:lnTo>
                    <a:lnTo>
                      <a:pt x="11" y="121"/>
                    </a:lnTo>
                    <a:lnTo>
                      <a:pt x="17" y="101"/>
                    </a:lnTo>
                    <a:lnTo>
                      <a:pt x="24" y="80"/>
                    </a:lnTo>
                    <a:lnTo>
                      <a:pt x="32" y="61"/>
                    </a:lnTo>
                    <a:lnTo>
                      <a:pt x="39" y="44"/>
                    </a:lnTo>
                    <a:lnTo>
                      <a:pt x="46" y="30"/>
                    </a:lnTo>
                    <a:lnTo>
                      <a:pt x="51" y="18"/>
                    </a:lnTo>
                    <a:lnTo>
                      <a:pt x="57" y="8"/>
                    </a:lnTo>
                    <a:lnTo>
                      <a:pt x="60" y="3"/>
                    </a:lnTo>
                    <a:lnTo>
                      <a:pt x="61"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39" name="Freeform 61">
                <a:extLst>
                  <a:ext uri="{FF2B5EF4-FFF2-40B4-BE49-F238E27FC236}">
                    <a16:creationId xmlns:a16="http://schemas.microsoft.com/office/drawing/2014/main" id="{E5D764E1-3B9E-4F18-9393-3EB0EDAE453F}"/>
                  </a:ext>
                </a:extLst>
              </p:cNvPr>
              <p:cNvSpPr>
                <a:spLocks/>
              </p:cNvSpPr>
              <p:nvPr/>
            </p:nvSpPr>
            <p:spPr bwMode="auto">
              <a:xfrm>
                <a:off x="5447016" y="3690250"/>
                <a:ext cx="179878" cy="498753"/>
              </a:xfrm>
              <a:custGeom>
                <a:avLst/>
                <a:gdLst>
                  <a:gd name="T0" fmla="*/ 0 w 110"/>
                  <a:gd name="T1" fmla="*/ 0 h 305"/>
                  <a:gd name="T2" fmla="*/ 34 w 110"/>
                  <a:gd name="T3" fmla="*/ 30 h 305"/>
                  <a:gd name="T4" fmla="*/ 59 w 110"/>
                  <a:gd name="T5" fmla="*/ 58 h 305"/>
                  <a:gd name="T6" fmla="*/ 79 w 110"/>
                  <a:gd name="T7" fmla="*/ 86 h 305"/>
                  <a:gd name="T8" fmla="*/ 94 w 110"/>
                  <a:gd name="T9" fmla="*/ 111 h 305"/>
                  <a:gd name="T10" fmla="*/ 103 w 110"/>
                  <a:gd name="T11" fmla="*/ 136 h 305"/>
                  <a:gd name="T12" fmla="*/ 107 w 110"/>
                  <a:gd name="T13" fmla="*/ 159 h 305"/>
                  <a:gd name="T14" fmla="*/ 110 w 110"/>
                  <a:gd name="T15" fmla="*/ 181 h 305"/>
                  <a:gd name="T16" fmla="*/ 107 w 110"/>
                  <a:gd name="T17" fmla="*/ 201 h 305"/>
                  <a:gd name="T18" fmla="*/ 103 w 110"/>
                  <a:gd name="T19" fmla="*/ 220 h 305"/>
                  <a:gd name="T20" fmla="*/ 96 w 110"/>
                  <a:gd name="T21" fmla="*/ 236 h 305"/>
                  <a:gd name="T22" fmla="*/ 89 w 110"/>
                  <a:gd name="T23" fmla="*/ 251 h 305"/>
                  <a:gd name="T24" fmla="*/ 80 w 110"/>
                  <a:gd name="T25" fmla="*/ 265 h 305"/>
                  <a:gd name="T26" fmla="*/ 69 w 110"/>
                  <a:gd name="T27" fmla="*/ 276 h 305"/>
                  <a:gd name="T28" fmla="*/ 60 w 110"/>
                  <a:gd name="T29" fmla="*/ 287 h 305"/>
                  <a:gd name="T30" fmla="*/ 52 w 110"/>
                  <a:gd name="T31" fmla="*/ 295 h 305"/>
                  <a:gd name="T32" fmla="*/ 44 w 110"/>
                  <a:gd name="T33" fmla="*/ 301 h 305"/>
                  <a:gd name="T34" fmla="*/ 39 w 110"/>
                  <a:gd name="T35" fmla="*/ 305 h 305"/>
                  <a:gd name="T36" fmla="*/ 0 w 110"/>
                  <a:gd name="T37"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0" h="305">
                    <a:moveTo>
                      <a:pt x="0" y="0"/>
                    </a:moveTo>
                    <a:lnTo>
                      <a:pt x="34" y="30"/>
                    </a:lnTo>
                    <a:lnTo>
                      <a:pt x="59" y="58"/>
                    </a:lnTo>
                    <a:lnTo>
                      <a:pt x="79" y="86"/>
                    </a:lnTo>
                    <a:lnTo>
                      <a:pt x="94" y="111"/>
                    </a:lnTo>
                    <a:lnTo>
                      <a:pt x="103" y="136"/>
                    </a:lnTo>
                    <a:lnTo>
                      <a:pt x="107" y="159"/>
                    </a:lnTo>
                    <a:lnTo>
                      <a:pt x="110" y="181"/>
                    </a:lnTo>
                    <a:lnTo>
                      <a:pt x="107" y="201"/>
                    </a:lnTo>
                    <a:lnTo>
                      <a:pt x="103" y="220"/>
                    </a:lnTo>
                    <a:lnTo>
                      <a:pt x="96" y="236"/>
                    </a:lnTo>
                    <a:lnTo>
                      <a:pt x="89" y="251"/>
                    </a:lnTo>
                    <a:lnTo>
                      <a:pt x="80" y="265"/>
                    </a:lnTo>
                    <a:lnTo>
                      <a:pt x="69" y="276"/>
                    </a:lnTo>
                    <a:lnTo>
                      <a:pt x="60" y="287"/>
                    </a:lnTo>
                    <a:lnTo>
                      <a:pt x="52" y="295"/>
                    </a:lnTo>
                    <a:lnTo>
                      <a:pt x="44" y="301"/>
                    </a:lnTo>
                    <a:lnTo>
                      <a:pt x="39" y="305"/>
                    </a:lnTo>
                    <a:lnTo>
                      <a:pt x="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40" name="Freeform 62">
                <a:extLst>
                  <a:ext uri="{FF2B5EF4-FFF2-40B4-BE49-F238E27FC236}">
                    <a16:creationId xmlns:a16="http://schemas.microsoft.com/office/drawing/2014/main" id="{7CC0913F-3864-4CB1-8BD1-74A83BEAB449}"/>
                  </a:ext>
                </a:extLst>
              </p:cNvPr>
              <p:cNvSpPr>
                <a:spLocks/>
              </p:cNvSpPr>
              <p:nvPr/>
            </p:nvSpPr>
            <p:spPr bwMode="auto">
              <a:xfrm>
                <a:off x="5639976" y="2673123"/>
                <a:ext cx="230571" cy="382649"/>
              </a:xfrm>
              <a:custGeom>
                <a:avLst/>
                <a:gdLst>
                  <a:gd name="T0" fmla="*/ 17 w 141"/>
                  <a:gd name="T1" fmla="*/ 0 h 234"/>
                  <a:gd name="T2" fmla="*/ 53 w 141"/>
                  <a:gd name="T3" fmla="*/ 20 h 234"/>
                  <a:gd name="T4" fmla="*/ 82 w 141"/>
                  <a:gd name="T5" fmla="*/ 40 h 234"/>
                  <a:gd name="T6" fmla="*/ 104 w 141"/>
                  <a:gd name="T7" fmla="*/ 61 h 234"/>
                  <a:gd name="T8" fmla="*/ 120 w 141"/>
                  <a:gd name="T9" fmla="*/ 81 h 234"/>
                  <a:gd name="T10" fmla="*/ 132 w 141"/>
                  <a:gd name="T11" fmla="*/ 101 h 234"/>
                  <a:gd name="T12" fmla="*/ 137 w 141"/>
                  <a:gd name="T13" fmla="*/ 121 h 234"/>
                  <a:gd name="T14" fmla="*/ 141 w 141"/>
                  <a:gd name="T15" fmla="*/ 139 h 234"/>
                  <a:gd name="T16" fmla="*/ 140 w 141"/>
                  <a:gd name="T17" fmla="*/ 156 h 234"/>
                  <a:gd name="T18" fmla="*/ 137 w 141"/>
                  <a:gd name="T19" fmla="*/ 173 h 234"/>
                  <a:gd name="T20" fmla="*/ 133 w 141"/>
                  <a:gd name="T21" fmla="*/ 188 h 234"/>
                  <a:gd name="T22" fmla="*/ 126 w 141"/>
                  <a:gd name="T23" fmla="*/ 201 h 234"/>
                  <a:gd name="T24" fmla="*/ 120 w 141"/>
                  <a:gd name="T25" fmla="*/ 212 h 234"/>
                  <a:gd name="T26" fmla="*/ 114 w 141"/>
                  <a:gd name="T27" fmla="*/ 221 h 234"/>
                  <a:gd name="T28" fmla="*/ 108 w 141"/>
                  <a:gd name="T29" fmla="*/ 228 h 234"/>
                  <a:gd name="T30" fmla="*/ 105 w 141"/>
                  <a:gd name="T31" fmla="*/ 233 h 234"/>
                  <a:gd name="T32" fmla="*/ 104 w 141"/>
                  <a:gd name="T33" fmla="*/ 234 h 234"/>
                  <a:gd name="T34" fmla="*/ 80 w 141"/>
                  <a:gd name="T35" fmla="*/ 234 h 234"/>
                  <a:gd name="T36" fmla="*/ 59 w 141"/>
                  <a:gd name="T37" fmla="*/ 229 h 234"/>
                  <a:gd name="T38" fmla="*/ 41 w 141"/>
                  <a:gd name="T39" fmla="*/ 221 h 234"/>
                  <a:gd name="T40" fmla="*/ 29 w 141"/>
                  <a:gd name="T41" fmla="*/ 210 h 234"/>
                  <a:gd name="T42" fmla="*/ 18 w 141"/>
                  <a:gd name="T43" fmla="*/ 195 h 234"/>
                  <a:gd name="T44" fmla="*/ 10 w 141"/>
                  <a:gd name="T45" fmla="*/ 178 h 234"/>
                  <a:gd name="T46" fmla="*/ 4 w 141"/>
                  <a:gd name="T47" fmla="*/ 161 h 234"/>
                  <a:gd name="T48" fmla="*/ 2 w 141"/>
                  <a:gd name="T49" fmla="*/ 141 h 234"/>
                  <a:gd name="T50" fmla="*/ 0 w 141"/>
                  <a:gd name="T51" fmla="*/ 122 h 234"/>
                  <a:gd name="T52" fmla="*/ 1 w 141"/>
                  <a:gd name="T53" fmla="*/ 101 h 234"/>
                  <a:gd name="T54" fmla="*/ 2 w 141"/>
                  <a:gd name="T55" fmla="*/ 81 h 234"/>
                  <a:gd name="T56" fmla="*/ 4 w 141"/>
                  <a:gd name="T57" fmla="*/ 63 h 234"/>
                  <a:gd name="T58" fmla="*/ 7 w 141"/>
                  <a:gd name="T59" fmla="*/ 46 h 234"/>
                  <a:gd name="T60" fmla="*/ 9 w 141"/>
                  <a:gd name="T61" fmla="*/ 31 h 234"/>
                  <a:gd name="T62" fmla="*/ 13 w 141"/>
                  <a:gd name="T63" fmla="*/ 18 h 234"/>
                  <a:gd name="T64" fmla="*/ 15 w 141"/>
                  <a:gd name="T65" fmla="*/ 8 h 234"/>
                  <a:gd name="T66" fmla="*/ 16 w 141"/>
                  <a:gd name="T67" fmla="*/ 2 h 234"/>
                  <a:gd name="T68" fmla="*/ 17 w 141"/>
                  <a:gd name="T69" fmla="*/ 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1" h="234">
                    <a:moveTo>
                      <a:pt x="17" y="0"/>
                    </a:moveTo>
                    <a:lnTo>
                      <a:pt x="53" y="20"/>
                    </a:lnTo>
                    <a:lnTo>
                      <a:pt x="82" y="40"/>
                    </a:lnTo>
                    <a:lnTo>
                      <a:pt x="104" y="61"/>
                    </a:lnTo>
                    <a:lnTo>
                      <a:pt x="120" y="81"/>
                    </a:lnTo>
                    <a:lnTo>
                      <a:pt x="132" y="101"/>
                    </a:lnTo>
                    <a:lnTo>
                      <a:pt x="137" y="121"/>
                    </a:lnTo>
                    <a:lnTo>
                      <a:pt x="141" y="139"/>
                    </a:lnTo>
                    <a:lnTo>
                      <a:pt x="140" y="156"/>
                    </a:lnTo>
                    <a:lnTo>
                      <a:pt x="137" y="173"/>
                    </a:lnTo>
                    <a:lnTo>
                      <a:pt x="133" y="188"/>
                    </a:lnTo>
                    <a:lnTo>
                      <a:pt x="126" y="201"/>
                    </a:lnTo>
                    <a:lnTo>
                      <a:pt x="120" y="212"/>
                    </a:lnTo>
                    <a:lnTo>
                      <a:pt x="114" y="221"/>
                    </a:lnTo>
                    <a:lnTo>
                      <a:pt x="108" y="228"/>
                    </a:lnTo>
                    <a:lnTo>
                      <a:pt x="105" y="233"/>
                    </a:lnTo>
                    <a:lnTo>
                      <a:pt x="104" y="234"/>
                    </a:lnTo>
                    <a:lnTo>
                      <a:pt x="80" y="234"/>
                    </a:lnTo>
                    <a:lnTo>
                      <a:pt x="59" y="229"/>
                    </a:lnTo>
                    <a:lnTo>
                      <a:pt x="41" y="221"/>
                    </a:lnTo>
                    <a:lnTo>
                      <a:pt x="29" y="210"/>
                    </a:lnTo>
                    <a:lnTo>
                      <a:pt x="18" y="195"/>
                    </a:lnTo>
                    <a:lnTo>
                      <a:pt x="10" y="178"/>
                    </a:lnTo>
                    <a:lnTo>
                      <a:pt x="4" y="161"/>
                    </a:lnTo>
                    <a:lnTo>
                      <a:pt x="2" y="141"/>
                    </a:lnTo>
                    <a:lnTo>
                      <a:pt x="0" y="122"/>
                    </a:lnTo>
                    <a:lnTo>
                      <a:pt x="1" y="101"/>
                    </a:lnTo>
                    <a:lnTo>
                      <a:pt x="2" y="81"/>
                    </a:lnTo>
                    <a:lnTo>
                      <a:pt x="4" y="63"/>
                    </a:lnTo>
                    <a:lnTo>
                      <a:pt x="7" y="46"/>
                    </a:lnTo>
                    <a:lnTo>
                      <a:pt x="9" y="31"/>
                    </a:lnTo>
                    <a:lnTo>
                      <a:pt x="13" y="18"/>
                    </a:lnTo>
                    <a:lnTo>
                      <a:pt x="15" y="8"/>
                    </a:lnTo>
                    <a:lnTo>
                      <a:pt x="16" y="2"/>
                    </a:lnTo>
                    <a:lnTo>
                      <a:pt x="17"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41" name="Freeform 63">
                <a:extLst>
                  <a:ext uri="{FF2B5EF4-FFF2-40B4-BE49-F238E27FC236}">
                    <a16:creationId xmlns:a16="http://schemas.microsoft.com/office/drawing/2014/main" id="{09B7DDBB-66B5-4BC9-B87C-879A069E3D27}"/>
                  </a:ext>
                </a:extLst>
              </p:cNvPr>
              <p:cNvSpPr>
                <a:spLocks/>
              </p:cNvSpPr>
              <p:nvPr/>
            </p:nvSpPr>
            <p:spPr bwMode="auto">
              <a:xfrm>
                <a:off x="5671046" y="2674758"/>
                <a:ext cx="199501" cy="376108"/>
              </a:xfrm>
              <a:custGeom>
                <a:avLst/>
                <a:gdLst>
                  <a:gd name="T0" fmla="*/ 0 w 122"/>
                  <a:gd name="T1" fmla="*/ 0 h 230"/>
                  <a:gd name="T2" fmla="*/ 37 w 122"/>
                  <a:gd name="T3" fmla="*/ 20 h 230"/>
                  <a:gd name="T4" fmla="*/ 66 w 122"/>
                  <a:gd name="T5" fmla="*/ 42 h 230"/>
                  <a:gd name="T6" fmla="*/ 88 w 122"/>
                  <a:gd name="T7" fmla="*/ 63 h 230"/>
                  <a:gd name="T8" fmla="*/ 103 w 122"/>
                  <a:gd name="T9" fmla="*/ 85 h 230"/>
                  <a:gd name="T10" fmla="*/ 114 w 122"/>
                  <a:gd name="T11" fmla="*/ 105 h 230"/>
                  <a:gd name="T12" fmla="*/ 119 w 122"/>
                  <a:gd name="T13" fmla="*/ 125 h 230"/>
                  <a:gd name="T14" fmla="*/ 122 w 122"/>
                  <a:gd name="T15" fmla="*/ 144 h 230"/>
                  <a:gd name="T16" fmla="*/ 119 w 122"/>
                  <a:gd name="T17" fmla="*/ 162 h 230"/>
                  <a:gd name="T18" fmla="*/ 116 w 122"/>
                  <a:gd name="T19" fmla="*/ 179 h 230"/>
                  <a:gd name="T20" fmla="*/ 110 w 122"/>
                  <a:gd name="T21" fmla="*/ 194 h 230"/>
                  <a:gd name="T22" fmla="*/ 104 w 122"/>
                  <a:gd name="T23" fmla="*/ 206 h 230"/>
                  <a:gd name="T24" fmla="*/ 97 w 122"/>
                  <a:gd name="T25" fmla="*/ 217 h 230"/>
                  <a:gd name="T26" fmla="*/ 92 w 122"/>
                  <a:gd name="T27" fmla="*/ 225 h 230"/>
                  <a:gd name="T28" fmla="*/ 87 w 122"/>
                  <a:gd name="T29" fmla="*/ 230 h 230"/>
                  <a:gd name="T30" fmla="*/ 0 w 122"/>
                  <a:gd name="T31" fmla="*/ 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2" h="230">
                    <a:moveTo>
                      <a:pt x="0" y="0"/>
                    </a:moveTo>
                    <a:lnTo>
                      <a:pt x="37" y="20"/>
                    </a:lnTo>
                    <a:lnTo>
                      <a:pt x="66" y="42"/>
                    </a:lnTo>
                    <a:lnTo>
                      <a:pt x="88" y="63"/>
                    </a:lnTo>
                    <a:lnTo>
                      <a:pt x="103" y="85"/>
                    </a:lnTo>
                    <a:lnTo>
                      <a:pt x="114" y="105"/>
                    </a:lnTo>
                    <a:lnTo>
                      <a:pt x="119" y="125"/>
                    </a:lnTo>
                    <a:lnTo>
                      <a:pt x="122" y="144"/>
                    </a:lnTo>
                    <a:lnTo>
                      <a:pt x="119" y="162"/>
                    </a:lnTo>
                    <a:lnTo>
                      <a:pt x="116" y="179"/>
                    </a:lnTo>
                    <a:lnTo>
                      <a:pt x="110" y="194"/>
                    </a:lnTo>
                    <a:lnTo>
                      <a:pt x="104" y="206"/>
                    </a:lnTo>
                    <a:lnTo>
                      <a:pt x="97" y="217"/>
                    </a:lnTo>
                    <a:lnTo>
                      <a:pt x="92" y="225"/>
                    </a:lnTo>
                    <a:lnTo>
                      <a:pt x="87" y="230"/>
                    </a:lnTo>
                    <a:lnTo>
                      <a:pt x="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42" name="Freeform 64">
                <a:extLst>
                  <a:ext uri="{FF2B5EF4-FFF2-40B4-BE49-F238E27FC236}">
                    <a16:creationId xmlns:a16="http://schemas.microsoft.com/office/drawing/2014/main" id="{7FFB1A04-2BC4-449B-9A51-790EE0BA34C6}"/>
                  </a:ext>
                </a:extLst>
              </p:cNvPr>
              <p:cNvSpPr>
                <a:spLocks/>
              </p:cNvSpPr>
              <p:nvPr/>
            </p:nvSpPr>
            <p:spPr bwMode="auto">
              <a:xfrm>
                <a:off x="6987425" y="4123592"/>
                <a:ext cx="165161" cy="238747"/>
              </a:xfrm>
              <a:custGeom>
                <a:avLst/>
                <a:gdLst>
                  <a:gd name="T0" fmla="*/ 94 w 101"/>
                  <a:gd name="T1" fmla="*/ 0 h 146"/>
                  <a:gd name="T2" fmla="*/ 99 w 101"/>
                  <a:gd name="T3" fmla="*/ 31 h 146"/>
                  <a:gd name="T4" fmla="*/ 101 w 101"/>
                  <a:gd name="T5" fmla="*/ 58 h 146"/>
                  <a:gd name="T6" fmla="*/ 101 w 101"/>
                  <a:gd name="T7" fmla="*/ 80 h 146"/>
                  <a:gd name="T8" fmla="*/ 99 w 101"/>
                  <a:gd name="T9" fmla="*/ 98 h 146"/>
                  <a:gd name="T10" fmla="*/ 94 w 101"/>
                  <a:gd name="T11" fmla="*/ 112 h 146"/>
                  <a:gd name="T12" fmla="*/ 88 w 101"/>
                  <a:gd name="T13" fmla="*/ 123 h 146"/>
                  <a:gd name="T14" fmla="*/ 81 w 101"/>
                  <a:gd name="T15" fmla="*/ 133 h 146"/>
                  <a:gd name="T16" fmla="*/ 73 w 101"/>
                  <a:gd name="T17" fmla="*/ 138 h 146"/>
                  <a:gd name="T18" fmla="*/ 65 w 101"/>
                  <a:gd name="T19" fmla="*/ 143 h 146"/>
                  <a:gd name="T20" fmla="*/ 57 w 101"/>
                  <a:gd name="T21" fmla="*/ 145 h 146"/>
                  <a:gd name="T22" fmla="*/ 49 w 101"/>
                  <a:gd name="T23" fmla="*/ 146 h 146"/>
                  <a:gd name="T24" fmla="*/ 41 w 101"/>
                  <a:gd name="T25" fmla="*/ 146 h 146"/>
                  <a:gd name="T26" fmla="*/ 35 w 101"/>
                  <a:gd name="T27" fmla="*/ 145 h 146"/>
                  <a:gd name="T28" fmla="*/ 29 w 101"/>
                  <a:gd name="T29" fmla="*/ 145 h 146"/>
                  <a:gd name="T30" fmla="*/ 26 w 101"/>
                  <a:gd name="T31" fmla="*/ 144 h 146"/>
                  <a:gd name="T32" fmla="*/ 25 w 101"/>
                  <a:gd name="T33" fmla="*/ 144 h 146"/>
                  <a:gd name="T34" fmla="*/ 11 w 101"/>
                  <a:gd name="T35" fmla="*/ 125 h 146"/>
                  <a:gd name="T36" fmla="*/ 3 w 101"/>
                  <a:gd name="T37" fmla="*/ 107 h 146"/>
                  <a:gd name="T38" fmla="*/ 0 w 101"/>
                  <a:gd name="T39" fmla="*/ 91 h 146"/>
                  <a:gd name="T40" fmla="*/ 3 w 101"/>
                  <a:gd name="T41" fmla="*/ 76 h 146"/>
                  <a:gd name="T42" fmla="*/ 9 w 101"/>
                  <a:gd name="T43" fmla="*/ 62 h 146"/>
                  <a:gd name="T44" fmla="*/ 17 w 101"/>
                  <a:gd name="T45" fmla="*/ 50 h 146"/>
                  <a:gd name="T46" fmla="*/ 28 w 101"/>
                  <a:gd name="T47" fmla="*/ 38 h 146"/>
                  <a:gd name="T48" fmla="*/ 41 w 101"/>
                  <a:gd name="T49" fmla="*/ 29 h 146"/>
                  <a:gd name="T50" fmla="*/ 54 w 101"/>
                  <a:gd name="T51" fmla="*/ 20 h 146"/>
                  <a:gd name="T52" fmla="*/ 65 w 101"/>
                  <a:gd name="T53" fmla="*/ 13 h 146"/>
                  <a:gd name="T54" fmla="*/ 77 w 101"/>
                  <a:gd name="T55" fmla="*/ 7 h 146"/>
                  <a:gd name="T56" fmla="*/ 86 w 101"/>
                  <a:gd name="T57" fmla="*/ 3 h 146"/>
                  <a:gd name="T58" fmla="*/ 92 w 101"/>
                  <a:gd name="T59" fmla="*/ 1 h 146"/>
                  <a:gd name="T60" fmla="*/ 94 w 101"/>
                  <a:gd name="T61"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1" h="146">
                    <a:moveTo>
                      <a:pt x="94" y="0"/>
                    </a:moveTo>
                    <a:lnTo>
                      <a:pt x="99" y="31"/>
                    </a:lnTo>
                    <a:lnTo>
                      <a:pt x="101" y="58"/>
                    </a:lnTo>
                    <a:lnTo>
                      <a:pt x="101" y="80"/>
                    </a:lnTo>
                    <a:lnTo>
                      <a:pt x="99" y="98"/>
                    </a:lnTo>
                    <a:lnTo>
                      <a:pt x="94" y="112"/>
                    </a:lnTo>
                    <a:lnTo>
                      <a:pt x="88" y="123"/>
                    </a:lnTo>
                    <a:lnTo>
                      <a:pt x="81" y="133"/>
                    </a:lnTo>
                    <a:lnTo>
                      <a:pt x="73" y="138"/>
                    </a:lnTo>
                    <a:lnTo>
                      <a:pt x="65" y="143"/>
                    </a:lnTo>
                    <a:lnTo>
                      <a:pt x="57" y="145"/>
                    </a:lnTo>
                    <a:lnTo>
                      <a:pt x="49" y="146"/>
                    </a:lnTo>
                    <a:lnTo>
                      <a:pt x="41" y="146"/>
                    </a:lnTo>
                    <a:lnTo>
                      <a:pt x="35" y="145"/>
                    </a:lnTo>
                    <a:lnTo>
                      <a:pt x="29" y="145"/>
                    </a:lnTo>
                    <a:lnTo>
                      <a:pt x="26" y="144"/>
                    </a:lnTo>
                    <a:lnTo>
                      <a:pt x="25" y="144"/>
                    </a:lnTo>
                    <a:lnTo>
                      <a:pt x="11" y="125"/>
                    </a:lnTo>
                    <a:lnTo>
                      <a:pt x="3" y="107"/>
                    </a:lnTo>
                    <a:lnTo>
                      <a:pt x="0" y="91"/>
                    </a:lnTo>
                    <a:lnTo>
                      <a:pt x="3" y="76"/>
                    </a:lnTo>
                    <a:lnTo>
                      <a:pt x="9" y="62"/>
                    </a:lnTo>
                    <a:lnTo>
                      <a:pt x="17" y="50"/>
                    </a:lnTo>
                    <a:lnTo>
                      <a:pt x="28" y="38"/>
                    </a:lnTo>
                    <a:lnTo>
                      <a:pt x="41" y="29"/>
                    </a:lnTo>
                    <a:lnTo>
                      <a:pt x="54" y="20"/>
                    </a:lnTo>
                    <a:lnTo>
                      <a:pt x="65" y="13"/>
                    </a:lnTo>
                    <a:lnTo>
                      <a:pt x="77" y="7"/>
                    </a:lnTo>
                    <a:lnTo>
                      <a:pt x="86" y="3"/>
                    </a:lnTo>
                    <a:lnTo>
                      <a:pt x="92" y="1"/>
                    </a:lnTo>
                    <a:lnTo>
                      <a:pt x="94"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43" name="Freeform 65">
                <a:extLst>
                  <a:ext uri="{FF2B5EF4-FFF2-40B4-BE49-F238E27FC236}">
                    <a16:creationId xmlns:a16="http://schemas.microsoft.com/office/drawing/2014/main" id="{8C9DB15A-B7E8-4275-8921-9E9FFBE912CB}"/>
                  </a:ext>
                </a:extLst>
              </p:cNvPr>
              <p:cNvSpPr>
                <a:spLocks/>
              </p:cNvSpPr>
              <p:nvPr/>
            </p:nvSpPr>
            <p:spPr bwMode="auto">
              <a:xfrm>
                <a:off x="7033212" y="4126863"/>
                <a:ext cx="121009" cy="233842"/>
              </a:xfrm>
              <a:custGeom>
                <a:avLst/>
                <a:gdLst>
                  <a:gd name="T0" fmla="*/ 66 w 74"/>
                  <a:gd name="T1" fmla="*/ 0 h 143"/>
                  <a:gd name="T2" fmla="*/ 72 w 74"/>
                  <a:gd name="T3" fmla="*/ 31 h 143"/>
                  <a:gd name="T4" fmla="*/ 74 w 74"/>
                  <a:gd name="T5" fmla="*/ 59 h 143"/>
                  <a:gd name="T6" fmla="*/ 73 w 74"/>
                  <a:gd name="T7" fmla="*/ 81 h 143"/>
                  <a:gd name="T8" fmla="*/ 71 w 74"/>
                  <a:gd name="T9" fmla="*/ 98 h 143"/>
                  <a:gd name="T10" fmla="*/ 66 w 74"/>
                  <a:gd name="T11" fmla="*/ 112 h 143"/>
                  <a:gd name="T12" fmla="*/ 60 w 74"/>
                  <a:gd name="T13" fmla="*/ 124 h 143"/>
                  <a:gd name="T14" fmla="*/ 52 w 74"/>
                  <a:gd name="T15" fmla="*/ 132 h 143"/>
                  <a:gd name="T16" fmla="*/ 44 w 74"/>
                  <a:gd name="T17" fmla="*/ 138 h 143"/>
                  <a:gd name="T18" fmla="*/ 36 w 74"/>
                  <a:gd name="T19" fmla="*/ 141 h 143"/>
                  <a:gd name="T20" fmla="*/ 28 w 74"/>
                  <a:gd name="T21" fmla="*/ 142 h 143"/>
                  <a:gd name="T22" fmla="*/ 19 w 74"/>
                  <a:gd name="T23" fmla="*/ 143 h 143"/>
                  <a:gd name="T24" fmla="*/ 12 w 74"/>
                  <a:gd name="T25" fmla="*/ 143 h 143"/>
                  <a:gd name="T26" fmla="*/ 5 w 74"/>
                  <a:gd name="T27" fmla="*/ 142 h 143"/>
                  <a:gd name="T28" fmla="*/ 0 w 74"/>
                  <a:gd name="T29" fmla="*/ 142 h 143"/>
                  <a:gd name="T30" fmla="*/ 66 w 74"/>
                  <a:gd name="T31"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4" h="143">
                    <a:moveTo>
                      <a:pt x="66" y="0"/>
                    </a:moveTo>
                    <a:lnTo>
                      <a:pt x="72" y="31"/>
                    </a:lnTo>
                    <a:lnTo>
                      <a:pt x="74" y="59"/>
                    </a:lnTo>
                    <a:lnTo>
                      <a:pt x="73" y="81"/>
                    </a:lnTo>
                    <a:lnTo>
                      <a:pt x="71" y="98"/>
                    </a:lnTo>
                    <a:lnTo>
                      <a:pt x="66" y="112"/>
                    </a:lnTo>
                    <a:lnTo>
                      <a:pt x="60" y="124"/>
                    </a:lnTo>
                    <a:lnTo>
                      <a:pt x="52" y="132"/>
                    </a:lnTo>
                    <a:lnTo>
                      <a:pt x="44" y="138"/>
                    </a:lnTo>
                    <a:lnTo>
                      <a:pt x="36" y="141"/>
                    </a:lnTo>
                    <a:lnTo>
                      <a:pt x="28" y="142"/>
                    </a:lnTo>
                    <a:lnTo>
                      <a:pt x="19" y="143"/>
                    </a:lnTo>
                    <a:lnTo>
                      <a:pt x="12" y="143"/>
                    </a:lnTo>
                    <a:lnTo>
                      <a:pt x="5" y="142"/>
                    </a:lnTo>
                    <a:lnTo>
                      <a:pt x="0" y="142"/>
                    </a:lnTo>
                    <a:lnTo>
                      <a:pt x="66"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44" name="Freeform 66">
                <a:extLst>
                  <a:ext uri="{FF2B5EF4-FFF2-40B4-BE49-F238E27FC236}">
                    <a16:creationId xmlns:a16="http://schemas.microsoft.com/office/drawing/2014/main" id="{2455DE2C-F9C0-4D27-848D-FFD7DC7D9296}"/>
                  </a:ext>
                </a:extLst>
              </p:cNvPr>
              <p:cNvSpPr>
                <a:spLocks/>
              </p:cNvSpPr>
              <p:nvPr/>
            </p:nvSpPr>
            <p:spPr bwMode="auto">
              <a:xfrm>
                <a:off x="6035708" y="2167830"/>
                <a:ext cx="206042" cy="322145"/>
              </a:xfrm>
              <a:custGeom>
                <a:avLst/>
                <a:gdLst>
                  <a:gd name="T0" fmla="*/ 97 w 126"/>
                  <a:gd name="T1" fmla="*/ 0 h 197"/>
                  <a:gd name="T2" fmla="*/ 110 w 126"/>
                  <a:gd name="T3" fmla="*/ 34 h 197"/>
                  <a:gd name="T4" fmla="*/ 119 w 126"/>
                  <a:gd name="T5" fmla="*/ 63 h 197"/>
                  <a:gd name="T6" fmla="*/ 124 w 126"/>
                  <a:gd name="T7" fmla="*/ 89 h 197"/>
                  <a:gd name="T8" fmla="*/ 126 w 126"/>
                  <a:gd name="T9" fmla="*/ 111 h 197"/>
                  <a:gd name="T10" fmla="*/ 126 w 126"/>
                  <a:gd name="T11" fmla="*/ 130 h 197"/>
                  <a:gd name="T12" fmla="*/ 124 w 126"/>
                  <a:gd name="T13" fmla="*/ 146 h 197"/>
                  <a:gd name="T14" fmla="*/ 118 w 126"/>
                  <a:gd name="T15" fmla="*/ 160 h 197"/>
                  <a:gd name="T16" fmla="*/ 112 w 126"/>
                  <a:gd name="T17" fmla="*/ 170 h 197"/>
                  <a:gd name="T18" fmla="*/ 104 w 126"/>
                  <a:gd name="T19" fmla="*/ 178 h 197"/>
                  <a:gd name="T20" fmla="*/ 96 w 126"/>
                  <a:gd name="T21" fmla="*/ 185 h 197"/>
                  <a:gd name="T22" fmla="*/ 87 w 126"/>
                  <a:gd name="T23" fmla="*/ 190 h 197"/>
                  <a:gd name="T24" fmla="*/ 79 w 126"/>
                  <a:gd name="T25" fmla="*/ 193 h 197"/>
                  <a:gd name="T26" fmla="*/ 70 w 126"/>
                  <a:gd name="T27" fmla="*/ 195 h 197"/>
                  <a:gd name="T28" fmla="*/ 63 w 126"/>
                  <a:gd name="T29" fmla="*/ 197 h 197"/>
                  <a:gd name="T30" fmla="*/ 56 w 126"/>
                  <a:gd name="T31" fmla="*/ 197 h 197"/>
                  <a:gd name="T32" fmla="*/ 50 w 126"/>
                  <a:gd name="T33" fmla="*/ 197 h 197"/>
                  <a:gd name="T34" fmla="*/ 47 w 126"/>
                  <a:gd name="T35" fmla="*/ 197 h 197"/>
                  <a:gd name="T36" fmla="*/ 45 w 126"/>
                  <a:gd name="T37" fmla="*/ 197 h 197"/>
                  <a:gd name="T38" fmla="*/ 25 w 126"/>
                  <a:gd name="T39" fmla="*/ 178 h 197"/>
                  <a:gd name="T40" fmla="*/ 10 w 126"/>
                  <a:gd name="T41" fmla="*/ 159 h 197"/>
                  <a:gd name="T42" fmla="*/ 3 w 126"/>
                  <a:gd name="T43" fmla="*/ 140 h 197"/>
                  <a:gd name="T44" fmla="*/ 0 w 126"/>
                  <a:gd name="T45" fmla="*/ 122 h 197"/>
                  <a:gd name="T46" fmla="*/ 3 w 126"/>
                  <a:gd name="T47" fmla="*/ 104 h 197"/>
                  <a:gd name="T48" fmla="*/ 10 w 126"/>
                  <a:gd name="T49" fmla="*/ 87 h 197"/>
                  <a:gd name="T50" fmla="*/ 19 w 126"/>
                  <a:gd name="T51" fmla="*/ 71 h 197"/>
                  <a:gd name="T52" fmla="*/ 30 w 126"/>
                  <a:gd name="T53" fmla="*/ 56 h 197"/>
                  <a:gd name="T54" fmla="*/ 43 w 126"/>
                  <a:gd name="T55" fmla="*/ 42 h 197"/>
                  <a:gd name="T56" fmla="*/ 56 w 126"/>
                  <a:gd name="T57" fmla="*/ 30 h 197"/>
                  <a:gd name="T58" fmla="*/ 69 w 126"/>
                  <a:gd name="T59" fmla="*/ 20 h 197"/>
                  <a:gd name="T60" fmla="*/ 80 w 126"/>
                  <a:gd name="T61" fmla="*/ 12 h 197"/>
                  <a:gd name="T62" fmla="*/ 89 w 126"/>
                  <a:gd name="T63" fmla="*/ 5 h 197"/>
                  <a:gd name="T64" fmla="*/ 95 w 126"/>
                  <a:gd name="T65" fmla="*/ 2 h 197"/>
                  <a:gd name="T66" fmla="*/ 97 w 126"/>
                  <a:gd name="T67"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6" h="197">
                    <a:moveTo>
                      <a:pt x="97" y="0"/>
                    </a:moveTo>
                    <a:lnTo>
                      <a:pt x="110" y="34"/>
                    </a:lnTo>
                    <a:lnTo>
                      <a:pt x="119" y="63"/>
                    </a:lnTo>
                    <a:lnTo>
                      <a:pt x="124" y="89"/>
                    </a:lnTo>
                    <a:lnTo>
                      <a:pt x="126" y="111"/>
                    </a:lnTo>
                    <a:lnTo>
                      <a:pt x="126" y="130"/>
                    </a:lnTo>
                    <a:lnTo>
                      <a:pt x="124" y="146"/>
                    </a:lnTo>
                    <a:lnTo>
                      <a:pt x="118" y="160"/>
                    </a:lnTo>
                    <a:lnTo>
                      <a:pt x="112" y="170"/>
                    </a:lnTo>
                    <a:lnTo>
                      <a:pt x="104" y="178"/>
                    </a:lnTo>
                    <a:lnTo>
                      <a:pt x="96" y="185"/>
                    </a:lnTo>
                    <a:lnTo>
                      <a:pt x="87" y="190"/>
                    </a:lnTo>
                    <a:lnTo>
                      <a:pt x="79" y="193"/>
                    </a:lnTo>
                    <a:lnTo>
                      <a:pt x="70" y="195"/>
                    </a:lnTo>
                    <a:lnTo>
                      <a:pt x="63" y="197"/>
                    </a:lnTo>
                    <a:lnTo>
                      <a:pt x="56" y="197"/>
                    </a:lnTo>
                    <a:lnTo>
                      <a:pt x="50" y="197"/>
                    </a:lnTo>
                    <a:lnTo>
                      <a:pt x="47" y="197"/>
                    </a:lnTo>
                    <a:lnTo>
                      <a:pt x="45" y="197"/>
                    </a:lnTo>
                    <a:lnTo>
                      <a:pt x="25" y="178"/>
                    </a:lnTo>
                    <a:lnTo>
                      <a:pt x="10" y="159"/>
                    </a:lnTo>
                    <a:lnTo>
                      <a:pt x="3" y="140"/>
                    </a:lnTo>
                    <a:lnTo>
                      <a:pt x="0" y="122"/>
                    </a:lnTo>
                    <a:lnTo>
                      <a:pt x="3" y="104"/>
                    </a:lnTo>
                    <a:lnTo>
                      <a:pt x="10" y="87"/>
                    </a:lnTo>
                    <a:lnTo>
                      <a:pt x="19" y="71"/>
                    </a:lnTo>
                    <a:lnTo>
                      <a:pt x="30" y="56"/>
                    </a:lnTo>
                    <a:lnTo>
                      <a:pt x="43" y="42"/>
                    </a:lnTo>
                    <a:lnTo>
                      <a:pt x="56" y="30"/>
                    </a:lnTo>
                    <a:lnTo>
                      <a:pt x="69" y="20"/>
                    </a:lnTo>
                    <a:lnTo>
                      <a:pt x="80" y="12"/>
                    </a:lnTo>
                    <a:lnTo>
                      <a:pt x="89" y="5"/>
                    </a:lnTo>
                    <a:lnTo>
                      <a:pt x="95" y="2"/>
                    </a:lnTo>
                    <a:lnTo>
                      <a:pt x="97"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45" name="Freeform 67">
                <a:extLst>
                  <a:ext uri="{FF2B5EF4-FFF2-40B4-BE49-F238E27FC236}">
                    <a16:creationId xmlns:a16="http://schemas.microsoft.com/office/drawing/2014/main" id="{E860CEA3-8198-4108-A930-3F7F3F30A305}"/>
                  </a:ext>
                </a:extLst>
              </p:cNvPr>
              <p:cNvSpPr>
                <a:spLocks/>
              </p:cNvSpPr>
              <p:nvPr/>
            </p:nvSpPr>
            <p:spPr bwMode="auto">
              <a:xfrm>
                <a:off x="6115834" y="2172735"/>
                <a:ext cx="127550" cy="313969"/>
              </a:xfrm>
              <a:custGeom>
                <a:avLst/>
                <a:gdLst>
                  <a:gd name="T0" fmla="*/ 50 w 78"/>
                  <a:gd name="T1" fmla="*/ 0 h 192"/>
                  <a:gd name="T2" fmla="*/ 62 w 78"/>
                  <a:gd name="T3" fmla="*/ 33 h 192"/>
                  <a:gd name="T4" fmla="*/ 71 w 78"/>
                  <a:gd name="T5" fmla="*/ 63 h 192"/>
                  <a:gd name="T6" fmla="*/ 76 w 78"/>
                  <a:gd name="T7" fmla="*/ 89 h 192"/>
                  <a:gd name="T8" fmla="*/ 78 w 78"/>
                  <a:gd name="T9" fmla="*/ 111 h 192"/>
                  <a:gd name="T10" fmla="*/ 78 w 78"/>
                  <a:gd name="T11" fmla="*/ 129 h 192"/>
                  <a:gd name="T12" fmla="*/ 75 w 78"/>
                  <a:gd name="T13" fmla="*/ 145 h 192"/>
                  <a:gd name="T14" fmla="*/ 70 w 78"/>
                  <a:gd name="T15" fmla="*/ 158 h 192"/>
                  <a:gd name="T16" fmla="*/ 63 w 78"/>
                  <a:gd name="T17" fmla="*/ 167 h 192"/>
                  <a:gd name="T18" fmla="*/ 55 w 78"/>
                  <a:gd name="T19" fmla="*/ 175 h 192"/>
                  <a:gd name="T20" fmla="*/ 47 w 78"/>
                  <a:gd name="T21" fmla="*/ 181 h 192"/>
                  <a:gd name="T22" fmla="*/ 38 w 78"/>
                  <a:gd name="T23" fmla="*/ 186 h 192"/>
                  <a:gd name="T24" fmla="*/ 29 w 78"/>
                  <a:gd name="T25" fmla="*/ 189 h 192"/>
                  <a:gd name="T26" fmla="*/ 21 w 78"/>
                  <a:gd name="T27" fmla="*/ 190 h 192"/>
                  <a:gd name="T28" fmla="*/ 13 w 78"/>
                  <a:gd name="T29" fmla="*/ 191 h 192"/>
                  <a:gd name="T30" fmla="*/ 6 w 78"/>
                  <a:gd name="T31" fmla="*/ 192 h 192"/>
                  <a:gd name="T32" fmla="*/ 0 w 78"/>
                  <a:gd name="T33" fmla="*/ 192 h 192"/>
                  <a:gd name="T34" fmla="*/ 50 w 78"/>
                  <a:gd name="T35"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 h="192">
                    <a:moveTo>
                      <a:pt x="50" y="0"/>
                    </a:moveTo>
                    <a:lnTo>
                      <a:pt x="62" y="33"/>
                    </a:lnTo>
                    <a:lnTo>
                      <a:pt x="71" y="63"/>
                    </a:lnTo>
                    <a:lnTo>
                      <a:pt x="76" y="89"/>
                    </a:lnTo>
                    <a:lnTo>
                      <a:pt x="78" y="111"/>
                    </a:lnTo>
                    <a:lnTo>
                      <a:pt x="78" y="129"/>
                    </a:lnTo>
                    <a:lnTo>
                      <a:pt x="75" y="145"/>
                    </a:lnTo>
                    <a:lnTo>
                      <a:pt x="70" y="158"/>
                    </a:lnTo>
                    <a:lnTo>
                      <a:pt x="63" y="167"/>
                    </a:lnTo>
                    <a:lnTo>
                      <a:pt x="55" y="175"/>
                    </a:lnTo>
                    <a:lnTo>
                      <a:pt x="47" y="181"/>
                    </a:lnTo>
                    <a:lnTo>
                      <a:pt x="38" y="186"/>
                    </a:lnTo>
                    <a:lnTo>
                      <a:pt x="29" y="189"/>
                    </a:lnTo>
                    <a:lnTo>
                      <a:pt x="21" y="190"/>
                    </a:lnTo>
                    <a:lnTo>
                      <a:pt x="13" y="191"/>
                    </a:lnTo>
                    <a:lnTo>
                      <a:pt x="6" y="192"/>
                    </a:lnTo>
                    <a:lnTo>
                      <a:pt x="0" y="192"/>
                    </a:lnTo>
                    <a:lnTo>
                      <a:pt x="5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46" name="Freeform 68">
                <a:extLst>
                  <a:ext uri="{FF2B5EF4-FFF2-40B4-BE49-F238E27FC236}">
                    <a16:creationId xmlns:a16="http://schemas.microsoft.com/office/drawing/2014/main" id="{4A4F7937-73D8-4FB8-B365-02AE1B0834EE}"/>
                  </a:ext>
                </a:extLst>
              </p:cNvPr>
              <p:cNvSpPr>
                <a:spLocks/>
              </p:cNvSpPr>
              <p:nvPr/>
            </p:nvSpPr>
            <p:spPr bwMode="auto">
              <a:xfrm>
                <a:off x="4773292" y="3994407"/>
                <a:ext cx="217489" cy="134091"/>
              </a:xfrm>
              <a:custGeom>
                <a:avLst/>
                <a:gdLst>
                  <a:gd name="T0" fmla="*/ 92 w 133"/>
                  <a:gd name="T1" fmla="*/ 0 h 82"/>
                  <a:gd name="T2" fmla="*/ 103 w 133"/>
                  <a:gd name="T3" fmla="*/ 2 h 82"/>
                  <a:gd name="T4" fmla="*/ 111 w 133"/>
                  <a:gd name="T5" fmla="*/ 6 h 82"/>
                  <a:gd name="T6" fmla="*/ 118 w 133"/>
                  <a:gd name="T7" fmla="*/ 12 h 82"/>
                  <a:gd name="T8" fmla="*/ 123 w 133"/>
                  <a:gd name="T9" fmla="*/ 18 h 82"/>
                  <a:gd name="T10" fmla="*/ 127 w 133"/>
                  <a:gd name="T11" fmla="*/ 25 h 82"/>
                  <a:gd name="T12" fmla="*/ 130 w 133"/>
                  <a:gd name="T13" fmla="*/ 30 h 82"/>
                  <a:gd name="T14" fmla="*/ 131 w 133"/>
                  <a:gd name="T15" fmla="*/ 36 h 82"/>
                  <a:gd name="T16" fmla="*/ 133 w 133"/>
                  <a:gd name="T17" fmla="*/ 40 h 82"/>
                  <a:gd name="T18" fmla="*/ 133 w 133"/>
                  <a:gd name="T19" fmla="*/ 41 h 82"/>
                  <a:gd name="T20" fmla="*/ 122 w 133"/>
                  <a:gd name="T21" fmla="*/ 59 h 82"/>
                  <a:gd name="T22" fmla="*/ 112 w 133"/>
                  <a:gd name="T23" fmla="*/ 72 h 82"/>
                  <a:gd name="T24" fmla="*/ 99 w 133"/>
                  <a:gd name="T25" fmla="*/ 79 h 82"/>
                  <a:gd name="T26" fmla="*/ 85 w 133"/>
                  <a:gd name="T27" fmla="*/ 82 h 82"/>
                  <a:gd name="T28" fmla="*/ 71 w 133"/>
                  <a:gd name="T29" fmla="*/ 82 h 82"/>
                  <a:gd name="T30" fmla="*/ 59 w 133"/>
                  <a:gd name="T31" fmla="*/ 79 h 82"/>
                  <a:gd name="T32" fmla="*/ 45 w 133"/>
                  <a:gd name="T33" fmla="*/ 73 h 82"/>
                  <a:gd name="T34" fmla="*/ 33 w 133"/>
                  <a:gd name="T35" fmla="*/ 66 h 82"/>
                  <a:gd name="T36" fmla="*/ 22 w 133"/>
                  <a:gd name="T37" fmla="*/ 59 h 82"/>
                  <a:gd name="T38" fmla="*/ 12 w 133"/>
                  <a:gd name="T39" fmla="*/ 52 h 82"/>
                  <a:gd name="T40" fmla="*/ 6 w 133"/>
                  <a:gd name="T41" fmla="*/ 47 h 82"/>
                  <a:gd name="T42" fmla="*/ 1 w 133"/>
                  <a:gd name="T43" fmla="*/ 42 h 82"/>
                  <a:gd name="T44" fmla="*/ 0 w 133"/>
                  <a:gd name="T45" fmla="*/ 41 h 82"/>
                  <a:gd name="T46" fmla="*/ 24 w 133"/>
                  <a:gd name="T47" fmla="*/ 24 h 82"/>
                  <a:gd name="T48" fmla="*/ 45 w 133"/>
                  <a:gd name="T49" fmla="*/ 12 h 82"/>
                  <a:gd name="T50" fmla="*/ 63 w 133"/>
                  <a:gd name="T51" fmla="*/ 4 h 82"/>
                  <a:gd name="T52" fmla="*/ 78 w 133"/>
                  <a:gd name="T53" fmla="*/ 0 h 82"/>
                  <a:gd name="T54" fmla="*/ 92 w 133"/>
                  <a:gd name="T55"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3" h="82">
                    <a:moveTo>
                      <a:pt x="92" y="0"/>
                    </a:moveTo>
                    <a:lnTo>
                      <a:pt x="103" y="2"/>
                    </a:lnTo>
                    <a:lnTo>
                      <a:pt x="111" y="6"/>
                    </a:lnTo>
                    <a:lnTo>
                      <a:pt x="118" y="12"/>
                    </a:lnTo>
                    <a:lnTo>
                      <a:pt x="123" y="18"/>
                    </a:lnTo>
                    <a:lnTo>
                      <a:pt x="127" y="25"/>
                    </a:lnTo>
                    <a:lnTo>
                      <a:pt x="130" y="30"/>
                    </a:lnTo>
                    <a:lnTo>
                      <a:pt x="131" y="36"/>
                    </a:lnTo>
                    <a:lnTo>
                      <a:pt x="133" y="40"/>
                    </a:lnTo>
                    <a:lnTo>
                      <a:pt x="133" y="41"/>
                    </a:lnTo>
                    <a:lnTo>
                      <a:pt x="122" y="59"/>
                    </a:lnTo>
                    <a:lnTo>
                      <a:pt x="112" y="72"/>
                    </a:lnTo>
                    <a:lnTo>
                      <a:pt x="99" y="79"/>
                    </a:lnTo>
                    <a:lnTo>
                      <a:pt x="85" y="82"/>
                    </a:lnTo>
                    <a:lnTo>
                      <a:pt x="71" y="82"/>
                    </a:lnTo>
                    <a:lnTo>
                      <a:pt x="59" y="79"/>
                    </a:lnTo>
                    <a:lnTo>
                      <a:pt x="45" y="73"/>
                    </a:lnTo>
                    <a:lnTo>
                      <a:pt x="33" y="66"/>
                    </a:lnTo>
                    <a:lnTo>
                      <a:pt x="22" y="59"/>
                    </a:lnTo>
                    <a:lnTo>
                      <a:pt x="12" y="52"/>
                    </a:lnTo>
                    <a:lnTo>
                      <a:pt x="6" y="47"/>
                    </a:lnTo>
                    <a:lnTo>
                      <a:pt x="1" y="42"/>
                    </a:lnTo>
                    <a:lnTo>
                      <a:pt x="0" y="41"/>
                    </a:lnTo>
                    <a:lnTo>
                      <a:pt x="24" y="24"/>
                    </a:lnTo>
                    <a:lnTo>
                      <a:pt x="45" y="12"/>
                    </a:lnTo>
                    <a:lnTo>
                      <a:pt x="63" y="4"/>
                    </a:lnTo>
                    <a:lnTo>
                      <a:pt x="78" y="0"/>
                    </a:lnTo>
                    <a:lnTo>
                      <a:pt x="92"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47" name="Freeform 69">
                <a:extLst>
                  <a:ext uri="{FF2B5EF4-FFF2-40B4-BE49-F238E27FC236}">
                    <a16:creationId xmlns:a16="http://schemas.microsoft.com/office/drawing/2014/main" id="{0B5EEF14-EEEC-4B1C-B2C1-2E29000ABC83}"/>
                  </a:ext>
                </a:extLst>
              </p:cNvPr>
              <p:cNvSpPr>
                <a:spLocks/>
              </p:cNvSpPr>
              <p:nvPr/>
            </p:nvSpPr>
            <p:spPr bwMode="auto">
              <a:xfrm>
                <a:off x="4774927" y="3992772"/>
                <a:ext cx="212583" cy="67046"/>
              </a:xfrm>
              <a:custGeom>
                <a:avLst/>
                <a:gdLst>
                  <a:gd name="T0" fmla="*/ 89 w 130"/>
                  <a:gd name="T1" fmla="*/ 0 h 41"/>
                  <a:gd name="T2" fmla="*/ 99 w 130"/>
                  <a:gd name="T3" fmla="*/ 1 h 41"/>
                  <a:gd name="T4" fmla="*/ 107 w 130"/>
                  <a:gd name="T5" fmla="*/ 6 h 41"/>
                  <a:gd name="T6" fmla="*/ 114 w 130"/>
                  <a:gd name="T7" fmla="*/ 11 h 41"/>
                  <a:gd name="T8" fmla="*/ 120 w 130"/>
                  <a:gd name="T9" fmla="*/ 16 h 41"/>
                  <a:gd name="T10" fmla="*/ 123 w 130"/>
                  <a:gd name="T11" fmla="*/ 23 h 41"/>
                  <a:gd name="T12" fmla="*/ 127 w 130"/>
                  <a:gd name="T13" fmla="*/ 29 h 41"/>
                  <a:gd name="T14" fmla="*/ 129 w 130"/>
                  <a:gd name="T15" fmla="*/ 35 h 41"/>
                  <a:gd name="T16" fmla="*/ 130 w 130"/>
                  <a:gd name="T17" fmla="*/ 40 h 41"/>
                  <a:gd name="T18" fmla="*/ 0 w 130"/>
                  <a:gd name="T19" fmla="*/ 41 h 41"/>
                  <a:gd name="T20" fmla="*/ 23 w 130"/>
                  <a:gd name="T21" fmla="*/ 25 h 41"/>
                  <a:gd name="T22" fmla="*/ 44 w 130"/>
                  <a:gd name="T23" fmla="*/ 12 h 41"/>
                  <a:gd name="T24" fmla="*/ 61 w 130"/>
                  <a:gd name="T25" fmla="*/ 5 h 41"/>
                  <a:gd name="T26" fmla="*/ 76 w 130"/>
                  <a:gd name="T27" fmla="*/ 1 h 41"/>
                  <a:gd name="T28" fmla="*/ 89 w 130"/>
                  <a:gd name="T2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 h="41">
                    <a:moveTo>
                      <a:pt x="89" y="0"/>
                    </a:moveTo>
                    <a:lnTo>
                      <a:pt x="99" y="1"/>
                    </a:lnTo>
                    <a:lnTo>
                      <a:pt x="107" y="6"/>
                    </a:lnTo>
                    <a:lnTo>
                      <a:pt x="114" y="11"/>
                    </a:lnTo>
                    <a:lnTo>
                      <a:pt x="120" y="16"/>
                    </a:lnTo>
                    <a:lnTo>
                      <a:pt x="123" y="23"/>
                    </a:lnTo>
                    <a:lnTo>
                      <a:pt x="127" y="29"/>
                    </a:lnTo>
                    <a:lnTo>
                      <a:pt x="129" y="35"/>
                    </a:lnTo>
                    <a:lnTo>
                      <a:pt x="130" y="40"/>
                    </a:lnTo>
                    <a:lnTo>
                      <a:pt x="0" y="41"/>
                    </a:lnTo>
                    <a:lnTo>
                      <a:pt x="23" y="25"/>
                    </a:lnTo>
                    <a:lnTo>
                      <a:pt x="44" y="12"/>
                    </a:lnTo>
                    <a:lnTo>
                      <a:pt x="61" y="5"/>
                    </a:lnTo>
                    <a:lnTo>
                      <a:pt x="76" y="1"/>
                    </a:lnTo>
                    <a:lnTo>
                      <a:pt x="89"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48" name="Freeform 70">
                <a:extLst>
                  <a:ext uri="{FF2B5EF4-FFF2-40B4-BE49-F238E27FC236}">
                    <a16:creationId xmlns:a16="http://schemas.microsoft.com/office/drawing/2014/main" id="{A6A89084-8957-4B04-A516-E85807D75D5B}"/>
                  </a:ext>
                </a:extLst>
              </p:cNvPr>
              <p:cNvSpPr>
                <a:spLocks/>
              </p:cNvSpPr>
              <p:nvPr/>
            </p:nvSpPr>
            <p:spPr bwMode="auto">
              <a:xfrm>
                <a:off x="6869687" y="3304330"/>
                <a:ext cx="209312" cy="135726"/>
              </a:xfrm>
              <a:custGeom>
                <a:avLst/>
                <a:gdLst>
                  <a:gd name="T0" fmla="*/ 46 w 128"/>
                  <a:gd name="T1" fmla="*/ 0 h 83"/>
                  <a:gd name="T2" fmla="*/ 61 w 128"/>
                  <a:gd name="T3" fmla="*/ 2 h 83"/>
                  <a:gd name="T4" fmla="*/ 75 w 128"/>
                  <a:gd name="T5" fmla="*/ 8 h 83"/>
                  <a:gd name="T6" fmla="*/ 87 w 128"/>
                  <a:gd name="T7" fmla="*/ 16 h 83"/>
                  <a:gd name="T8" fmla="*/ 98 w 128"/>
                  <a:gd name="T9" fmla="*/ 27 h 83"/>
                  <a:gd name="T10" fmla="*/ 108 w 128"/>
                  <a:gd name="T11" fmla="*/ 37 h 83"/>
                  <a:gd name="T12" fmla="*/ 116 w 128"/>
                  <a:gd name="T13" fmla="*/ 47 h 83"/>
                  <a:gd name="T14" fmla="*/ 122 w 128"/>
                  <a:gd name="T15" fmla="*/ 57 h 83"/>
                  <a:gd name="T16" fmla="*/ 127 w 128"/>
                  <a:gd name="T17" fmla="*/ 62 h 83"/>
                  <a:gd name="T18" fmla="*/ 128 w 128"/>
                  <a:gd name="T19" fmla="*/ 65 h 83"/>
                  <a:gd name="T20" fmla="*/ 100 w 128"/>
                  <a:gd name="T21" fmla="*/ 75 h 83"/>
                  <a:gd name="T22" fmla="*/ 76 w 128"/>
                  <a:gd name="T23" fmla="*/ 81 h 83"/>
                  <a:gd name="T24" fmla="*/ 57 w 128"/>
                  <a:gd name="T25" fmla="*/ 83 h 83"/>
                  <a:gd name="T26" fmla="*/ 41 w 128"/>
                  <a:gd name="T27" fmla="*/ 82 h 83"/>
                  <a:gd name="T28" fmla="*/ 29 w 128"/>
                  <a:gd name="T29" fmla="*/ 80 h 83"/>
                  <a:gd name="T30" fmla="*/ 18 w 128"/>
                  <a:gd name="T31" fmla="*/ 74 h 83"/>
                  <a:gd name="T32" fmla="*/ 11 w 128"/>
                  <a:gd name="T33" fmla="*/ 68 h 83"/>
                  <a:gd name="T34" fmla="*/ 5 w 128"/>
                  <a:gd name="T35" fmla="*/ 61 h 83"/>
                  <a:gd name="T36" fmla="*/ 2 w 128"/>
                  <a:gd name="T37" fmla="*/ 53 h 83"/>
                  <a:gd name="T38" fmla="*/ 1 w 128"/>
                  <a:gd name="T39" fmla="*/ 46 h 83"/>
                  <a:gd name="T40" fmla="*/ 0 w 128"/>
                  <a:gd name="T41" fmla="*/ 39 h 83"/>
                  <a:gd name="T42" fmla="*/ 0 w 128"/>
                  <a:gd name="T43" fmla="*/ 35 h 83"/>
                  <a:gd name="T44" fmla="*/ 0 w 128"/>
                  <a:gd name="T45" fmla="*/ 31 h 83"/>
                  <a:gd name="T46" fmla="*/ 0 w 128"/>
                  <a:gd name="T47" fmla="*/ 29 h 83"/>
                  <a:gd name="T48" fmla="*/ 15 w 128"/>
                  <a:gd name="T49" fmla="*/ 13 h 83"/>
                  <a:gd name="T50" fmla="*/ 31 w 128"/>
                  <a:gd name="T51" fmla="*/ 4 h 83"/>
                  <a:gd name="T52" fmla="*/ 46 w 128"/>
                  <a:gd name="T53"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 h="83">
                    <a:moveTo>
                      <a:pt x="46" y="0"/>
                    </a:moveTo>
                    <a:lnTo>
                      <a:pt x="61" y="2"/>
                    </a:lnTo>
                    <a:lnTo>
                      <a:pt x="75" y="8"/>
                    </a:lnTo>
                    <a:lnTo>
                      <a:pt x="87" y="16"/>
                    </a:lnTo>
                    <a:lnTo>
                      <a:pt x="98" y="27"/>
                    </a:lnTo>
                    <a:lnTo>
                      <a:pt x="108" y="37"/>
                    </a:lnTo>
                    <a:lnTo>
                      <a:pt x="116" y="47"/>
                    </a:lnTo>
                    <a:lnTo>
                      <a:pt x="122" y="57"/>
                    </a:lnTo>
                    <a:lnTo>
                      <a:pt x="127" y="62"/>
                    </a:lnTo>
                    <a:lnTo>
                      <a:pt x="128" y="65"/>
                    </a:lnTo>
                    <a:lnTo>
                      <a:pt x="100" y="75"/>
                    </a:lnTo>
                    <a:lnTo>
                      <a:pt x="76" y="81"/>
                    </a:lnTo>
                    <a:lnTo>
                      <a:pt x="57" y="83"/>
                    </a:lnTo>
                    <a:lnTo>
                      <a:pt x="41" y="82"/>
                    </a:lnTo>
                    <a:lnTo>
                      <a:pt x="29" y="80"/>
                    </a:lnTo>
                    <a:lnTo>
                      <a:pt x="18" y="74"/>
                    </a:lnTo>
                    <a:lnTo>
                      <a:pt x="11" y="68"/>
                    </a:lnTo>
                    <a:lnTo>
                      <a:pt x="5" y="61"/>
                    </a:lnTo>
                    <a:lnTo>
                      <a:pt x="2" y="53"/>
                    </a:lnTo>
                    <a:lnTo>
                      <a:pt x="1" y="46"/>
                    </a:lnTo>
                    <a:lnTo>
                      <a:pt x="0" y="39"/>
                    </a:lnTo>
                    <a:lnTo>
                      <a:pt x="0" y="35"/>
                    </a:lnTo>
                    <a:lnTo>
                      <a:pt x="0" y="31"/>
                    </a:lnTo>
                    <a:lnTo>
                      <a:pt x="0" y="29"/>
                    </a:lnTo>
                    <a:lnTo>
                      <a:pt x="15" y="13"/>
                    </a:lnTo>
                    <a:lnTo>
                      <a:pt x="31" y="4"/>
                    </a:lnTo>
                    <a:lnTo>
                      <a:pt x="46"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49" name="Freeform 71">
                <a:extLst>
                  <a:ext uri="{FF2B5EF4-FFF2-40B4-BE49-F238E27FC236}">
                    <a16:creationId xmlns:a16="http://schemas.microsoft.com/office/drawing/2014/main" id="{9A75D73C-2C82-4A2A-B9B1-22F3094E0A89}"/>
                  </a:ext>
                </a:extLst>
              </p:cNvPr>
              <p:cNvSpPr>
                <a:spLocks/>
              </p:cNvSpPr>
              <p:nvPr/>
            </p:nvSpPr>
            <p:spPr bwMode="auto">
              <a:xfrm>
                <a:off x="6869687" y="3356658"/>
                <a:ext cx="207678" cy="83398"/>
              </a:xfrm>
              <a:custGeom>
                <a:avLst/>
                <a:gdLst>
                  <a:gd name="T0" fmla="*/ 0 w 127"/>
                  <a:gd name="T1" fmla="*/ 0 h 51"/>
                  <a:gd name="T2" fmla="*/ 127 w 127"/>
                  <a:gd name="T3" fmla="*/ 33 h 51"/>
                  <a:gd name="T4" fmla="*/ 99 w 127"/>
                  <a:gd name="T5" fmla="*/ 43 h 51"/>
                  <a:gd name="T6" fmla="*/ 76 w 127"/>
                  <a:gd name="T7" fmla="*/ 49 h 51"/>
                  <a:gd name="T8" fmla="*/ 57 w 127"/>
                  <a:gd name="T9" fmla="*/ 51 h 51"/>
                  <a:gd name="T10" fmla="*/ 42 w 127"/>
                  <a:gd name="T11" fmla="*/ 51 h 51"/>
                  <a:gd name="T12" fmla="*/ 30 w 127"/>
                  <a:gd name="T13" fmla="*/ 49 h 51"/>
                  <a:gd name="T14" fmla="*/ 20 w 127"/>
                  <a:gd name="T15" fmla="*/ 44 h 51"/>
                  <a:gd name="T16" fmla="*/ 14 w 127"/>
                  <a:gd name="T17" fmla="*/ 39 h 51"/>
                  <a:gd name="T18" fmla="*/ 8 w 127"/>
                  <a:gd name="T19" fmla="*/ 32 h 51"/>
                  <a:gd name="T20" fmla="*/ 4 w 127"/>
                  <a:gd name="T21" fmla="*/ 25 h 51"/>
                  <a:gd name="T22" fmla="*/ 2 w 127"/>
                  <a:gd name="T23" fmla="*/ 17 h 51"/>
                  <a:gd name="T24" fmla="*/ 1 w 127"/>
                  <a:gd name="T25" fmla="*/ 11 h 51"/>
                  <a:gd name="T26" fmla="*/ 1 w 127"/>
                  <a:gd name="T27" fmla="*/ 4 h 51"/>
                  <a:gd name="T28" fmla="*/ 0 w 127"/>
                  <a:gd name="T29"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7" h="51">
                    <a:moveTo>
                      <a:pt x="0" y="0"/>
                    </a:moveTo>
                    <a:lnTo>
                      <a:pt x="127" y="33"/>
                    </a:lnTo>
                    <a:lnTo>
                      <a:pt x="99" y="43"/>
                    </a:lnTo>
                    <a:lnTo>
                      <a:pt x="76" y="49"/>
                    </a:lnTo>
                    <a:lnTo>
                      <a:pt x="57" y="51"/>
                    </a:lnTo>
                    <a:lnTo>
                      <a:pt x="42" y="51"/>
                    </a:lnTo>
                    <a:lnTo>
                      <a:pt x="30" y="49"/>
                    </a:lnTo>
                    <a:lnTo>
                      <a:pt x="20" y="44"/>
                    </a:lnTo>
                    <a:lnTo>
                      <a:pt x="14" y="39"/>
                    </a:lnTo>
                    <a:lnTo>
                      <a:pt x="8" y="32"/>
                    </a:lnTo>
                    <a:lnTo>
                      <a:pt x="4" y="25"/>
                    </a:lnTo>
                    <a:lnTo>
                      <a:pt x="2" y="17"/>
                    </a:lnTo>
                    <a:lnTo>
                      <a:pt x="1" y="11"/>
                    </a:lnTo>
                    <a:lnTo>
                      <a:pt x="1" y="4"/>
                    </a:lnTo>
                    <a:lnTo>
                      <a:pt x="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50" name="Freeform 72">
                <a:extLst>
                  <a:ext uri="{FF2B5EF4-FFF2-40B4-BE49-F238E27FC236}">
                    <a16:creationId xmlns:a16="http://schemas.microsoft.com/office/drawing/2014/main" id="{1D471C4A-275D-4A33-9CF2-6B60B4361FA1}"/>
                  </a:ext>
                </a:extLst>
              </p:cNvPr>
              <p:cNvSpPr>
                <a:spLocks/>
              </p:cNvSpPr>
              <p:nvPr/>
            </p:nvSpPr>
            <p:spPr bwMode="auto">
              <a:xfrm>
                <a:off x="6128916" y="2560291"/>
                <a:ext cx="340133" cy="328686"/>
              </a:xfrm>
              <a:custGeom>
                <a:avLst/>
                <a:gdLst>
                  <a:gd name="T0" fmla="*/ 208 w 208"/>
                  <a:gd name="T1" fmla="*/ 0 h 201"/>
                  <a:gd name="T2" fmla="*/ 201 w 208"/>
                  <a:gd name="T3" fmla="*/ 42 h 201"/>
                  <a:gd name="T4" fmla="*/ 192 w 208"/>
                  <a:gd name="T5" fmla="*/ 77 h 201"/>
                  <a:gd name="T6" fmla="*/ 180 w 208"/>
                  <a:gd name="T7" fmla="*/ 107 h 201"/>
                  <a:gd name="T8" fmla="*/ 167 w 208"/>
                  <a:gd name="T9" fmla="*/ 131 h 201"/>
                  <a:gd name="T10" fmla="*/ 152 w 208"/>
                  <a:gd name="T11" fmla="*/ 150 h 201"/>
                  <a:gd name="T12" fmla="*/ 137 w 208"/>
                  <a:gd name="T13" fmla="*/ 167 h 201"/>
                  <a:gd name="T14" fmla="*/ 121 w 208"/>
                  <a:gd name="T15" fmla="*/ 179 h 201"/>
                  <a:gd name="T16" fmla="*/ 105 w 208"/>
                  <a:gd name="T17" fmla="*/ 189 h 201"/>
                  <a:gd name="T18" fmla="*/ 90 w 208"/>
                  <a:gd name="T19" fmla="*/ 195 h 201"/>
                  <a:gd name="T20" fmla="*/ 74 w 208"/>
                  <a:gd name="T21" fmla="*/ 199 h 201"/>
                  <a:gd name="T22" fmla="*/ 60 w 208"/>
                  <a:gd name="T23" fmla="*/ 201 h 201"/>
                  <a:gd name="T24" fmla="*/ 46 w 208"/>
                  <a:gd name="T25" fmla="*/ 201 h 201"/>
                  <a:gd name="T26" fmla="*/ 35 w 208"/>
                  <a:gd name="T27" fmla="*/ 201 h 201"/>
                  <a:gd name="T28" fmla="*/ 24 w 208"/>
                  <a:gd name="T29" fmla="*/ 200 h 201"/>
                  <a:gd name="T30" fmla="*/ 17 w 208"/>
                  <a:gd name="T31" fmla="*/ 199 h 201"/>
                  <a:gd name="T32" fmla="*/ 13 w 208"/>
                  <a:gd name="T33" fmla="*/ 198 h 201"/>
                  <a:gd name="T34" fmla="*/ 10 w 208"/>
                  <a:gd name="T35" fmla="*/ 197 h 201"/>
                  <a:gd name="T36" fmla="*/ 2 w 208"/>
                  <a:gd name="T37" fmla="*/ 172 h 201"/>
                  <a:gd name="T38" fmla="*/ 0 w 208"/>
                  <a:gd name="T39" fmla="*/ 149 h 201"/>
                  <a:gd name="T40" fmla="*/ 1 w 208"/>
                  <a:gd name="T41" fmla="*/ 129 h 201"/>
                  <a:gd name="T42" fmla="*/ 8 w 208"/>
                  <a:gd name="T43" fmla="*/ 110 h 201"/>
                  <a:gd name="T44" fmla="*/ 18 w 208"/>
                  <a:gd name="T45" fmla="*/ 93 h 201"/>
                  <a:gd name="T46" fmla="*/ 31 w 208"/>
                  <a:gd name="T47" fmla="*/ 77 h 201"/>
                  <a:gd name="T48" fmla="*/ 47 w 208"/>
                  <a:gd name="T49" fmla="*/ 64 h 201"/>
                  <a:gd name="T50" fmla="*/ 65 w 208"/>
                  <a:gd name="T51" fmla="*/ 51 h 201"/>
                  <a:gd name="T52" fmla="*/ 83 w 208"/>
                  <a:gd name="T53" fmla="*/ 41 h 201"/>
                  <a:gd name="T54" fmla="*/ 103 w 208"/>
                  <a:gd name="T55" fmla="*/ 32 h 201"/>
                  <a:gd name="T56" fmla="*/ 122 w 208"/>
                  <a:gd name="T57" fmla="*/ 24 h 201"/>
                  <a:gd name="T58" fmla="*/ 141 w 208"/>
                  <a:gd name="T59" fmla="*/ 17 h 201"/>
                  <a:gd name="T60" fmla="*/ 158 w 208"/>
                  <a:gd name="T61" fmla="*/ 12 h 201"/>
                  <a:gd name="T62" fmla="*/ 174 w 208"/>
                  <a:gd name="T63" fmla="*/ 7 h 201"/>
                  <a:gd name="T64" fmla="*/ 188 w 208"/>
                  <a:gd name="T65" fmla="*/ 4 h 201"/>
                  <a:gd name="T66" fmla="*/ 199 w 208"/>
                  <a:gd name="T67" fmla="*/ 3 h 201"/>
                  <a:gd name="T68" fmla="*/ 206 w 208"/>
                  <a:gd name="T69" fmla="*/ 0 h 201"/>
                  <a:gd name="T70" fmla="*/ 208 w 208"/>
                  <a:gd name="T71"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8" h="201">
                    <a:moveTo>
                      <a:pt x="208" y="0"/>
                    </a:moveTo>
                    <a:lnTo>
                      <a:pt x="201" y="42"/>
                    </a:lnTo>
                    <a:lnTo>
                      <a:pt x="192" y="77"/>
                    </a:lnTo>
                    <a:lnTo>
                      <a:pt x="180" y="107"/>
                    </a:lnTo>
                    <a:lnTo>
                      <a:pt x="167" y="131"/>
                    </a:lnTo>
                    <a:lnTo>
                      <a:pt x="152" y="150"/>
                    </a:lnTo>
                    <a:lnTo>
                      <a:pt x="137" y="167"/>
                    </a:lnTo>
                    <a:lnTo>
                      <a:pt x="121" y="179"/>
                    </a:lnTo>
                    <a:lnTo>
                      <a:pt x="105" y="189"/>
                    </a:lnTo>
                    <a:lnTo>
                      <a:pt x="90" y="195"/>
                    </a:lnTo>
                    <a:lnTo>
                      <a:pt x="74" y="199"/>
                    </a:lnTo>
                    <a:lnTo>
                      <a:pt x="60" y="201"/>
                    </a:lnTo>
                    <a:lnTo>
                      <a:pt x="46" y="201"/>
                    </a:lnTo>
                    <a:lnTo>
                      <a:pt x="35" y="201"/>
                    </a:lnTo>
                    <a:lnTo>
                      <a:pt x="24" y="200"/>
                    </a:lnTo>
                    <a:lnTo>
                      <a:pt x="17" y="199"/>
                    </a:lnTo>
                    <a:lnTo>
                      <a:pt x="13" y="198"/>
                    </a:lnTo>
                    <a:lnTo>
                      <a:pt x="10" y="197"/>
                    </a:lnTo>
                    <a:lnTo>
                      <a:pt x="2" y="172"/>
                    </a:lnTo>
                    <a:lnTo>
                      <a:pt x="0" y="149"/>
                    </a:lnTo>
                    <a:lnTo>
                      <a:pt x="1" y="129"/>
                    </a:lnTo>
                    <a:lnTo>
                      <a:pt x="8" y="110"/>
                    </a:lnTo>
                    <a:lnTo>
                      <a:pt x="18" y="93"/>
                    </a:lnTo>
                    <a:lnTo>
                      <a:pt x="31" y="77"/>
                    </a:lnTo>
                    <a:lnTo>
                      <a:pt x="47" y="64"/>
                    </a:lnTo>
                    <a:lnTo>
                      <a:pt x="65" y="51"/>
                    </a:lnTo>
                    <a:lnTo>
                      <a:pt x="83" y="41"/>
                    </a:lnTo>
                    <a:lnTo>
                      <a:pt x="103" y="32"/>
                    </a:lnTo>
                    <a:lnTo>
                      <a:pt x="122" y="24"/>
                    </a:lnTo>
                    <a:lnTo>
                      <a:pt x="141" y="17"/>
                    </a:lnTo>
                    <a:lnTo>
                      <a:pt x="158" y="12"/>
                    </a:lnTo>
                    <a:lnTo>
                      <a:pt x="174" y="7"/>
                    </a:lnTo>
                    <a:lnTo>
                      <a:pt x="188" y="4"/>
                    </a:lnTo>
                    <a:lnTo>
                      <a:pt x="199" y="3"/>
                    </a:lnTo>
                    <a:lnTo>
                      <a:pt x="206" y="0"/>
                    </a:lnTo>
                    <a:lnTo>
                      <a:pt x="208"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51" name="Freeform 73">
                <a:extLst>
                  <a:ext uri="{FF2B5EF4-FFF2-40B4-BE49-F238E27FC236}">
                    <a16:creationId xmlns:a16="http://schemas.microsoft.com/office/drawing/2014/main" id="{38196E7F-F4D6-483C-BB72-954DEAD23E60}"/>
                  </a:ext>
                </a:extLst>
              </p:cNvPr>
              <p:cNvSpPr>
                <a:spLocks/>
              </p:cNvSpPr>
              <p:nvPr/>
            </p:nvSpPr>
            <p:spPr bwMode="auto">
              <a:xfrm>
                <a:off x="6153446" y="2566832"/>
                <a:ext cx="313969" cy="327051"/>
              </a:xfrm>
              <a:custGeom>
                <a:avLst/>
                <a:gdLst>
                  <a:gd name="T0" fmla="*/ 192 w 192"/>
                  <a:gd name="T1" fmla="*/ 0 h 200"/>
                  <a:gd name="T2" fmla="*/ 185 w 192"/>
                  <a:gd name="T3" fmla="*/ 39 h 200"/>
                  <a:gd name="T4" fmla="*/ 177 w 192"/>
                  <a:gd name="T5" fmla="*/ 73 h 200"/>
                  <a:gd name="T6" fmla="*/ 165 w 192"/>
                  <a:gd name="T7" fmla="*/ 101 h 200"/>
                  <a:gd name="T8" fmla="*/ 154 w 192"/>
                  <a:gd name="T9" fmla="*/ 126 h 200"/>
                  <a:gd name="T10" fmla="*/ 140 w 192"/>
                  <a:gd name="T11" fmla="*/ 146 h 200"/>
                  <a:gd name="T12" fmla="*/ 125 w 192"/>
                  <a:gd name="T13" fmla="*/ 163 h 200"/>
                  <a:gd name="T14" fmla="*/ 110 w 192"/>
                  <a:gd name="T15" fmla="*/ 175 h 200"/>
                  <a:gd name="T16" fmla="*/ 95 w 192"/>
                  <a:gd name="T17" fmla="*/ 185 h 200"/>
                  <a:gd name="T18" fmla="*/ 79 w 192"/>
                  <a:gd name="T19" fmla="*/ 191 h 200"/>
                  <a:gd name="T20" fmla="*/ 63 w 192"/>
                  <a:gd name="T21" fmla="*/ 196 h 200"/>
                  <a:gd name="T22" fmla="*/ 50 w 192"/>
                  <a:gd name="T23" fmla="*/ 198 h 200"/>
                  <a:gd name="T24" fmla="*/ 36 w 192"/>
                  <a:gd name="T25" fmla="*/ 200 h 200"/>
                  <a:gd name="T26" fmla="*/ 24 w 192"/>
                  <a:gd name="T27" fmla="*/ 200 h 200"/>
                  <a:gd name="T28" fmla="*/ 14 w 192"/>
                  <a:gd name="T29" fmla="*/ 198 h 200"/>
                  <a:gd name="T30" fmla="*/ 6 w 192"/>
                  <a:gd name="T31" fmla="*/ 196 h 200"/>
                  <a:gd name="T32" fmla="*/ 0 w 192"/>
                  <a:gd name="T33" fmla="*/ 195 h 200"/>
                  <a:gd name="T34" fmla="*/ 192 w 192"/>
                  <a:gd name="T35"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2" h="200">
                    <a:moveTo>
                      <a:pt x="192" y="0"/>
                    </a:moveTo>
                    <a:lnTo>
                      <a:pt x="185" y="39"/>
                    </a:lnTo>
                    <a:lnTo>
                      <a:pt x="177" y="73"/>
                    </a:lnTo>
                    <a:lnTo>
                      <a:pt x="165" y="101"/>
                    </a:lnTo>
                    <a:lnTo>
                      <a:pt x="154" y="126"/>
                    </a:lnTo>
                    <a:lnTo>
                      <a:pt x="140" y="146"/>
                    </a:lnTo>
                    <a:lnTo>
                      <a:pt x="125" y="163"/>
                    </a:lnTo>
                    <a:lnTo>
                      <a:pt x="110" y="175"/>
                    </a:lnTo>
                    <a:lnTo>
                      <a:pt x="95" y="185"/>
                    </a:lnTo>
                    <a:lnTo>
                      <a:pt x="79" y="191"/>
                    </a:lnTo>
                    <a:lnTo>
                      <a:pt x="63" y="196"/>
                    </a:lnTo>
                    <a:lnTo>
                      <a:pt x="50" y="198"/>
                    </a:lnTo>
                    <a:lnTo>
                      <a:pt x="36" y="200"/>
                    </a:lnTo>
                    <a:lnTo>
                      <a:pt x="24" y="200"/>
                    </a:lnTo>
                    <a:lnTo>
                      <a:pt x="14" y="198"/>
                    </a:lnTo>
                    <a:lnTo>
                      <a:pt x="6" y="196"/>
                    </a:lnTo>
                    <a:lnTo>
                      <a:pt x="0" y="195"/>
                    </a:lnTo>
                    <a:lnTo>
                      <a:pt x="192"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52" name="Freeform 74">
                <a:extLst>
                  <a:ext uri="{FF2B5EF4-FFF2-40B4-BE49-F238E27FC236}">
                    <a16:creationId xmlns:a16="http://schemas.microsoft.com/office/drawing/2014/main" id="{B7070DC8-A378-47E3-9824-51AC9992135C}"/>
                  </a:ext>
                </a:extLst>
              </p:cNvPr>
              <p:cNvSpPr>
                <a:spLocks/>
              </p:cNvSpPr>
              <p:nvPr/>
            </p:nvSpPr>
            <p:spPr bwMode="auto">
              <a:xfrm>
                <a:off x="6639115" y="4076169"/>
                <a:ext cx="232206" cy="451330"/>
              </a:xfrm>
              <a:custGeom>
                <a:avLst/>
                <a:gdLst>
                  <a:gd name="T0" fmla="*/ 91 w 142"/>
                  <a:gd name="T1" fmla="*/ 0 h 276"/>
                  <a:gd name="T2" fmla="*/ 111 w 142"/>
                  <a:gd name="T3" fmla="*/ 35 h 276"/>
                  <a:gd name="T4" fmla="*/ 125 w 142"/>
                  <a:gd name="T5" fmla="*/ 66 h 276"/>
                  <a:gd name="T6" fmla="*/ 134 w 142"/>
                  <a:gd name="T7" fmla="*/ 95 h 276"/>
                  <a:gd name="T8" fmla="*/ 140 w 142"/>
                  <a:gd name="T9" fmla="*/ 121 h 276"/>
                  <a:gd name="T10" fmla="*/ 142 w 142"/>
                  <a:gd name="T11" fmla="*/ 145 h 276"/>
                  <a:gd name="T12" fmla="*/ 141 w 142"/>
                  <a:gd name="T13" fmla="*/ 166 h 276"/>
                  <a:gd name="T14" fmla="*/ 137 w 142"/>
                  <a:gd name="T15" fmla="*/ 186 h 276"/>
                  <a:gd name="T16" fmla="*/ 130 w 142"/>
                  <a:gd name="T17" fmla="*/ 203 h 276"/>
                  <a:gd name="T18" fmla="*/ 123 w 142"/>
                  <a:gd name="T19" fmla="*/ 218 h 276"/>
                  <a:gd name="T20" fmla="*/ 115 w 142"/>
                  <a:gd name="T21" fmla="*/ 231 h 276"/>
                  <a:gd name="T22" fmla="*/ 105 w 142"/>
                  <a:gd name="T23" fmla="*/ 242 h 276"/>
                  <a:gd name="T24" fmla="*/ 96 w 142"/>
                  <a:gd name="T25" fmla="*/ 252 h 276"/>
                  <a:gd name="T26" fmla="*/ 86 w 142"/>
                  <a:gd name="T27" fmla="*/ 260 h 276"/>
                  <a:gd name="T28" fmla="*/ 77 w 142"/>
                  <a:gd name="T29" fmla="*/ 265 h 276"/>
                  <a:gd name="T30" fmla="*/ 70 w 142"/>
                  <a:gd name="T31" fmla="*/ 270 h 276"/>
                  <a:gd name="T32" fmla="*/ 63 w 142"/>
                  <a:gd name="T33" fmla="*/ 274 h 276"/>
                  <a:gd name="T34" fmla="*/ 60 w 142"/>
                  <a:gd name="T35" fmla="*/ 275 h 276"/>
                  <a:gd name="T36" fmla="*/ 59 w 142"/>
                  <a:gd name="T37" fmla="*/ 276 h 276"/>
                  <a:gd name="T38" fmla="*/ 37 w 142"/>
                  <a:gd name="T39" fmla="*/ 261 h 276"/>
                  <a:gd name="T40" fmla="*/ 19 w 142"/>
                  <a:gd name="T41" fmla="*/ 246 h 276"/>
                  <a:gd name="T42" fmla="*/ 9 w 142"/>
                  <a:gd name="T43" fmla="*/ 227 h 276"/>
                  <a:gd name="T44" fmla="*/ 2 w 142"/>
                  <a:gd name="T45" fmla="*/ 209 h 276"/>
                  <a:gd name="T46" fmla="*/ 0 w 142"/>
                  <a:gd name="T47" fmla="*/ 189 h 276"/>
                  <a:gd name="T48" fmla="*/ 0 w 142"/>
                  <a:gd name="T49" fmla="*/ 169 h 276"/>
                  <a:gd name="T50" fmla="*/ 4 w 142"/>
                  <a:gd name="T51" fmla="*/ 149 h 276"/>
                  <a:gd name="T52" fmla="*/ 10 w 142"/>
                  <a:gd name="T53" fmla="*/ 128 h 276"/>
                  <a:gd name="T54" fmla="*/ 18 w 142"/>
                  <a:gd name="T55" fmla="*/ 109 h 276"/>
                  <a:gd name="T56" fmla="*/ 28 w 142"/>
                  <a:gd name="T57" fmla="*/ 89 h 276"/>
                  <a:gd name="T58" fmla="*/ 38 w 142"/>
                  <a:gd name="T59" fmla="*/ 70 h 276"/>
                  <a:gd name="T60" fmla="*/ 49 w 142"/>
                  <a:gd name="T61" fmla="*/ 54 h 276"/>
                  <a:gd name="T62" fmla="*/ 60 w 142"/>
                  <a:gd name="T63" fmla="*/ 38 h 276"/>
                  <a:gd name="T64" fmla="*/ 70 w 142"/>
                  <a:gd name="T65" fmla="*/ 25 h 276"/>
                  <a:gd name="T66" fmla="*/ 78 w 142"/>
                  <a:gd name="T67" fmla="*/ 15 h 276"/>
                  <a:gd name="T68" fmla="*/ 85 w 142"/>
                  <a:gd name="T69" fmla="*/ 7 h 276"/>
                  <a:gd name="T70" fmla="*/ 90 w 142"/>
                  <a:gd name="T71" fmla="*/ 1 h 276"/>
                  <a:gd name="T72" fmla="*/ 91 w 142"/>
                  <a:gd name="T73"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2" h="276">
                    <a:moveTo>
                      <a:pt x="91" y="0"/>
                    </a:moveTo>
                    <a:lnTo>
                      <a:pt x="111" y="35"/>
                    </a:lnTo>
                    <a:lnTo>
                      <a:pt x="125" y="66"/>
                    </a:lnTo>
                    <a:lnTo>
                      <a:pt x="134" y="95"/>
                    </a:lnTo>
                    <a:lnTo>
                      <a:pt x="140" y="121"/>
                    </a:lnTo>
                    <a:lnTo>
                      <a:pt x="142" y="145"/>
                    </a:lnTo>
                    <a:lnTo>
                      <a:pt x="141" y="166"/>
                    </a:lnTo>
                    <a:lnTo>
                      <a:pt x="137" y="186"/>
                    </a:lnTo>
                    <a:lnTo>
                      <a:pt x="130" y="203"/>
                    </a:lnTo>
                    <a:lnTo>
                      <a:pt x="123" y="218"/>
                    </a:lnTo>
                    <a:lnTo>
                      <a:pt x="115" y="231"/>
                    </a:lnTo>
                    <a:lnTo>
                      <a:pt x="105" y="242"/>
                    </a:lnTo>
                    <a:lnTo>
                      <a:pt x="96" y="252"/>
                    </a:lnTo>
                    <a:lnTo>
                      <a:pt x="86" y="260"/>
                    </a:lnTo>
                    <a:lnTo>
                      <a:pt x="77" y="265"/>
                    </a:lnTo>
                    <a:lnTo>
                      <a:pt x="70" y="270"/>
                    </a:lnTo>
                    <a:lnTo>
                      <a:pt x="63" y="274"/>
                    </a:lnTo>
                    <a:lnTo>
                      <a:pt x="60" y="275"/>
                    </a:lnTo>
                    <a:lnTo>
                      <a:pt x="59" y="276"/>
                    </a:lnTo>
                    <a:lnTo>
                      <a:pt x="37" y="261"/>
                    </a:lnTo>
                    <a:lnTo>
                      <a:pt x="19" y="246"/>
                    </a:lnTo>
                    <a:lnTo>
                      <a:pt x="9" y="227"/>
                    </a:lnTo>
                    <a:lnTo>
                      <a:pt x="2" y="209"/>
                    </a:lnTo>
                    <a:lnTo>
                      <a:pt x="0" y="189"/>
                    </a:lnTo>
                    <a:lnTo>
                      <a:pt x="0" y="169"/>
                    </a:lnTo>
                    <a:lnTo>
                      <a:pt x="4" y="149"/>
                    </a:lnTo>
                    <a:lnTo>
                      <a:pt x="10" y="128"/>
                    </a:lnTo>
                    <a:lnTo>
                      <a:pt x="18" y="109"/>
                    </a:lnTo>
                    <a:lnTo>
                      <a:pt x="28" y="89"/>
                    </a:lnTo>
                    <a:lnTo>
                      <a:pt x="38" y="70"/>
                    </a:lnTo>
                    <a:lnTo>
                      <a:pt x="49" y="54"/>
                    </a:lnTo>
                    <a:lnTo>
                      <a:pt x="60" y="38"/>
                    </a:lnTo>
                    <a:lnTo>
                      <a:pt x="70" y="25"/>
                    </a:lnTo>
                    <a:lnTo>
                      <a:pt x="78" y="15"/>
                    </a:lnTo>
                    <a:lnTo>
                      <a:pt x="85" y="7"/>
                    </a:lnTo>
                    <a:lnTo>
                      <a:pt x="90" y="1"/>
                    </a:lnTo>
                    <a:lnTo>
                      <a:pt x="91"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53" name="Freeform 75">
                <a:extLst>
                  <a:ext uri="{FF2B5EF4-FFF2-40B4-BE49-F238E27FC236}">
                    <a16:creationId xmlns:a16="http://schemas.microsoft.com/office/drawing/2014/main" id="{1164EA0A-EBB7-4B1E-A27B-6609940D656C}"/>
                  </a:ext>
                </a:extLst>
              </p:cNvPr>
              <p:cNvSpPr>
                <a:spLocks/>
              </p:cNvSpPr>
              <p:nvPr/>
            </p:nvSpPr>
            <p:spPr bwMode="auto">
              <a:xfrm>
                <a:off x="6740501" y="4079440"/>
                <a:ext cx="130820" cy="446425"/>
              </a:xfrm>
              <a:custGeom>
                <a:avLst/>
                <a:gdLst>
                  <a:gd name="T0" fmla="*/ 30 w 80"/>
                  <a:gd name="T1" fmla="*/ 0 h 273"/>
                  <a:gd name="T2" fmla="*/ 50 w 80"/>
                  <a:gd name="T3" fmla="*/ 35 h 273"/>
                  <a:gd name="T4" fmla="*/ 64 w 80"/>
                  <a:gd name="T5" fmla="*/ 67 h 273"/>
                  <a:gd name="T6" fmla="*/ 73 w 80"/>
                  <a:gd name="T7" fmla="*/ 97 h 273"/>
                  <a:gd name="T8" fmla="*/ 79 w 80"/>
                  <a:gd name="T9" fmla="*/ 124 h 273"/>
                  <a:gd name="T10" fmla="*/ 80 w 80"/>
                  <a:gd name="T11" fmla="*/ 148 h 273"/>
                  <a:gd name="T12" fmla="*/ 79 w 80"/>
                  <a:gd name="T13" fmla="*/ 170 h 273"/>
                  <a:gd name="T14" fmla="*/ 74 w 80"/>
                  <a:gd name="T15" fmla="*/ 190 h 273"/>
                  <a:gd name="T16" fmla="*/ 68 w 80"/>
                  <a:gd name="T17" fmla="*/ 206 h 273"/>
                  <a:gd name="T18" fmla="*/ 60 w 80"/>
                  <a:gd name="T19" fmla="*/ 221 h 273"/>
                  <a:gd name="T20" fmla="*/ 52 w 80"/>
                  <a:gd name="T21" fmla="*/ 235 h 273"/>
                  <a:gd name="T22" fmla="*/ 42 w 80"/>
                  <a:gd name="T23" fmla="*/ 245 h 273"/>
                  <a:gd name="T24" fmla="*/ 32 w 80"/>
                  <a:gd name="T25" fmla="*/ 254 h 273"/>
                  <a:gd name="T26" fmla="*/ 22 w 80"/>
                  <a:gd name="T27" fmla="*/ 261 h 273"/>
                  <a:gd name="T28" fmla="*/ 14 w 80"/>
                  <a:gd name="T29" fmla="*/ 267 h 273"/>
                  <a:gd name="T30" fmla="*/ 6 w 80"/>
                  <a:gd name="T31" fmla="*/ 270 h 273"/>
                  <a:gd name="T32" fmla="*/ 0 w 80"/>
                  <a:gd name="T33" fmla="*/ 273 h 273"/>
                  <a:gd name="T34" fmla="*/ 30 w 80"/>
                  <a:gd name="T3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0" h="273">
                    <a:moveTo>
                      <a:pt x="30" y="0"/>
                    </a:moveTo>
                    <a:lnTo>
                      <a:pt x="50" y="35"/>
                    </a:lnTo>
                    <a:lnTo>
                      <a:pt x="64" y="67"/>
                    </a:lnTo>
                    <a:lnTo>
                      <a:pt x="73" y="97"/>
                    </a:lnTo>
                    <a:lnTo>
                      <a:pt x="79" y="124"/>
                    </a:lnTo>
                    <a:lnTo>
                      <a:pt x="80" y="148"/>
                    </a:lnTo>
                    <a:lnTo>
                      <a:pt x="79" y="170"/>
                    </a:lnTo>
                    <a:lnTo>
                      <a:pt x="74" y="190"/>
                    </a:lnTo>
                    <a:lnTo>
                      <a:pt x="68" y="206"/>
                    </a:lnTo>
                    <a:lnTo>
                      <a:pt x="60" y="221"/>
                    </a:lnTo>
                    <a:lnTo>
                      <a:pt x="52" y="235"/>
                    </a:lnTo>
                    <a:lnTo>
                      <a:pt x="42" y="245"/>
                    </a:lnTo>
                    <a:lnTo>
                      <a:pt x="32" y="254"/>
                    </a:lnTo>
                    <a:lnTo>
                      <a:pt x="22" y="261"/>
                    </a:lnTo>
                    <a:lnTo>
                      <a:pt x="14" y="267"/>
                    </a:lnTo>
                    <a:lnTo>
                      <a:pt x="6" y="270"/>
                    </a:lnTo>
                    <a:lnTo>
                      <a:pt x="0" y="273"/>
                    </a:lnTo>
                    <a:lnTo>
                      <a:pt x="3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54" name="Freeform 76">
                <a:extLst>
                  <a:ext uri="{FF2B5EF4-FFF2-40B4-BE49-F238E27FC236}">
                    <a16:creationId xmlns:a16="http://schemas.microsoft.com/office/drawing/2014/main" id="{A0108F4B-F471-4FA4-A01C-1FF7DFE61353}"/>
                  </a:ext>
                </a:extLst>
              </p:cNvPr>
              <p:cNvSpPr>
                <a:spLocks/>
              </p:cNvSpPr>
              <p:nvPr/>
            </p:nvSpPr>
            <p:spPr bwMode="auto">
              <a:xfrm>
                <a:off x="6356217" y="3096654"/>
                <a:ext cx="240383" cy="315604"/>
              </a:xfrm>
              <a:custGeom>
                <a:avLst/>
                <a:gdLst>
                  <a:gd name="T0" fmla="*/ 99 w 147"/>
                  <a:gd name="T1" fmla="*/ 0 h 193"/>
                  <a:gd name="T2" fmla="*/ 117 w 147"/>
                  <a:gd name="T3" fmla="*/ 33 h 193"/>
                  <a:gd name="T4" fmla="*/ 130 w 147"/>
                  <a:gd name="T5" fmla="*/ 61 h 193"/>
                  <a:gd name="T6" fmla="*/ 139 w 147"/>
                  <a:gd name="T7" fmla="*/ 86 h 193"/>
                  <a:gd name="T8" fmla="*/ 145 w 147"/>
                  <a:gd name="T9" fmla="*/ 108 h 193"/>
                  <a:gd name="T10" fmla="*/ 147 w 147"/>
                  <a:gd name="T11" fmla="*/ 126 h 193"/>
                  <a:gd name="T12" fmla="*/ 146 w 147"/>
                  <a:gd name="T13" fmla="*/ 141 h 193"/>
                  <a:gd name="T14" fmla="*/ 143 w 147"/>
                  <a:gd name="T15" fmla="*/ 154 h 193"/>
                  <a:gd name="T16" fmla="*/ 137 w 147"/>
                  <a:gd name="T17" fmla="*/ 165 h 193"/>
                  <a:gd name="T18" fmla="*/ 130 w 147"/>
                  <a:gd name="T19" fmla="*/ 173 h 193"/>
                  <a:gd name="T20" fmla="*/ 122 w 147"/>
                  <a:gd name="T21" fmla="*/ 180 h 193"/>
                  <a:gd name="T22" fmla="*/ 112 w 147"/>
                  <a:gd name="T23" fmla="*/ 185 h 193"/>
                  <a:gd name="T24" fmla="*/ 102 w 147"/>
                  <a:gd name="T25" fmla="*/ 188 h 193"/>
                  <a:gd name="T26" fmla="*/ 92 w 147"/>
                  <a:gd name="T27" fmla="*/ 191 h 193"/>
                  <a:gd name="T28" fmla="*/ 83 w 147"/>
                  <a:gd name="T29" fmla="*/ 193 h 193"/>
                  <a:gd name="T30" fmla="*/ 75 w 147"/>
                  <a:gd name="T31" fmla="*/ 193 h 193"/>
                  <a:gd name="T32" fmla="*/ 67 w 147"/>
                  <a:gd name="T33" fmla="*/ 193 h 193"/>
                  <a:gd name="T34" fmla="*/ 61 w 147"/>
                  <a:gd name="T35" fmla="*/ 193 h 193"/>
                  <a:gd name="T36" fmla="*/ 57 w 147"/>
                  <a:gd name="T37" fmla="*/ 193 h 193"/>
                  <a:gd name="T38" fmla="*/ 56 w 147"/>
                  <a:gd name="T39" fmla="*/ 193 h 193"/>
                  <a:gd name="T40" fmla="*/ 32 w 147"/>
                  <a:gd name="T41" fmla="*/ 177 h 193"/>
                  <a:gd name="T42" fmla="*/ 15 w 147"/>
                  <a:gd name="T43" fmla="*/ 162 h 193"/>
                  <a:gd name="T44" fmla="*/ 4 w 147"/>
                  <a:gd name="T45" fmla="*/ 146 h 193"/>
                  <a:gd name="T46" fmla="*/ 0 w 147"/>
                  <a:gd name="T47" fmla="*/ 129 h 193"/>
                  <a:gd name="T48" fmla="*/ 0 w 147"/>
                  <a:gd name="T49" fmla="*/ 113 h 193"/>
                  <a:gd name="T50" fmla="*/ 3 w 147"/>
                  <a:gd name="T51" fmla="*/ 97 h 193"/>
                  <a:gd name="T52" fmla="*/ 11 w 147"/>
                  <a:gd name="T53" fmla="*/ 82 h 193"/>
                  <a:gd name="T54" fmla="*/ 20 w 147"/>
                  <a:gd name="T55" fmla="*/ 67 h 193"/>
                  <a:gd name="T56" fmla="*/ 33 w 147"/>
                  <a:gd name="T57" fmla="*/ 53 h 193"/>
                  <a:gd name="T58" fmla="*/ 46 w 147"/>
                  <a:gd name="T59" fmla="*/ 41 h 193"/>
                  <a:gd name="T60" fmla="*/ 58 w 147"/>
                  <a:gd name="T61" fmla="*/ 29 h 193"/>
                  <a:gd name="T62" fmla="*/ 71 w 147"/>
                  <a:gd name="T63" fmla="*/ 20 h 193"/>
                  <a:gd name="T64" fmla="*/ 82 w 147"/>
                  <a:gd name="T65" fmla="*/ 12 h 193"/>
                  <a:gd name="T66" fmla="*/ 91 w 147"/>
                  <a:gd name="T67" fmla="*/ 6 h 193"/>
                  <a:gd name="T68" fmla="*/ 97 w 147"/>
                  <a:gd name="T69" fmla="*/ 3 h 193"/>
                  <a:gd name="T70" fmla="*/ 99 w 147"/>
                  <a:gd name="T71"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7" h="193">
                    <a:moveTo>
                      <a:pt x="99" y="0"/>
                    </a:moveTo>
                    <a:lnTo>
                      <a:pt x="117" y="33"/>
                    </a:lnTo>
                    <a:lnTo>
                      <a:pt x="130" y="61"/>
                    </a:lnTo>
                    <a:lnTo>
                      <a:pt x="139" y="86"/>
                    </a:lnTo>
                    <a:lnTo>
                      <a:pt x="145" y="108"/>
                    </a:lnTo>
                    <a:lnTo>
                      <a:pt x="147" y="126"/>
                    </a:lnTo>
                    <a:lnTo>
                      <a:pt x="146" y="141"/>
                    </a:lnTo>
                    <a:lnTo>
                      <a:pt x="143" y="154"/>
                    </a:lnTo>
                    <a:lnTo>
                      <a:pt x="137" y="165"/>
                    </a:lnTo>
                    <a:lnTo>
                      <a:pt x="130" y="173"/>
                    </a:lnTo>
                    <a:lnTo>
                      <a:pt x="122" y="180"/>
                    </a:lnTo>
                    <a:lnTo>
                      <a:pt x="112" y="185"/>
                    </a:lnTo>
                    <a:lnTo>
                      <a:pt x="102" y="188"/>
                    </a:lnTo>
                    <a:lnTo>
                      <a:pt x="92" y="191"/>
                    </a:lnTo>
                    <a:lnTo>
                      <a:pt x="83" y="193"/>
                    </a:lnTo>
                    <a:lnTo>
                      <a:pt x="75" y="193"/>
                    </a:lnTo>
                    <a:lnTo>
                      <a:pt x="67" y="193"/>
                    </a:lnTo>
                    <a:lnTo>
                      <a:pt x="61" y="193"/>
                    </a:lnTo>
                    <a:lnTo>
                      <a:pt x="57" y="193"/>
                    </a:lnTo>
                    <a:lnTo>
                      <a:pt x="56" y="193"/>
                    </a:lnTo>
                    <a:lnTo>
                      <a:pt x="32" y="177"/>
                    </a:lnTo>
                    <a:lnTo>
                      <a:pt x="15" y="162"/>
                    </a:lnTo>
                    <a:lnTo>
                      <a:pt x="4" y="146"/>
                    </a:lnTo>
                    <a:lnTo>
                      <a:pt x="0" y="129"/>
                    </a:lnTo>
                    <a:lnTo>
                      <a:pt x="0" y="113"/>
                    </a:lnTo>
                    <a:lnTo>
                      <a:pt x="3" y="97"/>
                    </a:lnTo>
                    <a:lnTo>
                      <a:pt x="11" y="82"/>
                    </a:lnTo>
                    <a:lnTo>
                      <a:pt x="20" y="67"/>
                    </a:lnTo>
                    <a:lnTo>
                      <a:pt x="33" y="53"/>
                    </a:lnTo>
                    <a:lnTo>
                      <a:pt x="46" y="41"/>
                    </a:lnTo>
                    <a:lnTo>
                      <a:pt x="58" y="29"/>
                    </a:lnTo>
                    <a:lnTo>
                      <a:pt x="71" y="20"/>
                    </a:lnTo>
                    <a:lnTo>
                      <a:pt x="82" y="12"/>
                    </a:lnTo>
                    <a:lnTo>
                      <a:pt x="91" y="6"/>
                    </a:lnTo>
                    <a:lnTo>
                      <a:pt x="97" y="3"/>
                    </a:lnTo>
                    <a:lnTo>
                      <a:pt x="99"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55" name="Freeform 77">
                <a:extLst>
                  <a:ext uri="{FF2B5EF4-FFF2-40B4-BE49-F238E27FC236}">
                    <a16:creationId xmlns:a16="http://schemas.microsoft.com/office/drawing/2014/main" id="{2C4ADA56-B846-4C91-935D-688A16C8C91A}"/>
                  </a:ext>
                </a:extLst>
              </p:cNvPr>
              <p:cNvSpPr>
                <a:spLocks/>
              </p:cNvSpPr>
              <p:nvPr/>
            </p:nvSpPr>
            <p:spPr bwMode="auto">
              <a:xfrm>
                <a:off x="6454332" y="3103195"/>
                <a:ext cx="142268" cy="307428"/>
              </a:xfrm>
              <a:custGeom>
                <a:avLst/>
                <a:gdLst>
                  <a:gd name="T0" fmla="*/ 40 w 87"/>
                  <a:gd name="T1" fmla="*/ 0 h 188"/>
                  <a:gd name="T2" fmla="*/ 57 w 87"/>
                  <a:gd name="T3" fmla="*/ 30 h 188"/>
                  <a:gd name="T4" fmla="*/ 70 w 87"/>
                  <a:gd name="T5" fmla="*/ 56 h 188"/>
                  <a:gd name="T6" fmla="*/ 79 w 87"/>
                  <a:gd name="T7" fmla="*/ 80 h 188"/>
                  <a:gd name="T8" fmla="*/ 85 w 87"/>
                  <a:gd name="T9" fmla="*/ 100 h 188"/>
                  <a:gd name="T10" fmla="*/ 87 w 87"/>
                  <a:gd name="T11" fmla="*/ 117 h 188"/>
                  <a:gd name="T12" fmla="*/ 87 w 87"/>
                  <a:gd name="T13" fmla="*/ 132 h 188"/>
                  <a:gd name="T14" fmla="*/ 84 w 87"/>
                  <a:gd name="T15" fmla="*/ 145 h 188"/>
                  <a:gd name="T16" fmla="*/ 79 w 87"/>
                  <a:gd name="T17" fmla="*/ 155 h 188"/>
                  <a:gd name="T18" fmla="*/ 72 w 87"/>
                  <a:gd name="T19" fmla="*/ 164 h 188"/>
                  <a:gd name="T20" fmla="*/ 65 w 87"/>
                  <a:gd name="T21" fmla="*/ 169 h 188"/>
                  <a:gd name="T22" fmla="*/ 56 w 87"/>
                  <a:gd name="T23" fmla="*/ 174 h 188"/>
                  <a:gd name="T24" fmla="*/ 47 w 87"/>
                  <a:gd name="T25" fmla="*/ 179 h 188"/>
                  <a:gd name="T26" fmla="*/ 38 w 87"/>
                  <a:gd name="T27" fmla="*/ 181 h 188"/>
                  <a:gd name="T28" fmla="*/ 28 w 87"/>
                  <a:gd name="T29" fmla="*/ 183 h 188"/>
                  <a:gd name="T30" fmla="*/ 19 w 87"/>
                  <a:gd name="T31" fmla="*/ 184 h 188"/>
                  <a:gd name="T32" fmla="*/ 11 w 87"/>
                  <a:gd name="T33" fmla="*/ 185 h 188"/>
                  <a:gd name="T34" fmla="*/ 4 w 87"/>
                  <a:gd name="T35" fmla="*/ 187 h 188"/>
                  <a:gd name="T36" fmla="*/ 0 w 87"/>
                  <a:gd name="T37" fmla="*/ 188 h 188"/>
                  <a:gd name="T38" fmla="*/ 40 w 87"/>
                  <a:gd name="T39"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7" h="188">
                    <a:moveTo>
                      <a:pt x="40" y="0"/>
                    </a:moveTo>
                    <a:lnTo>
                      <a:pt x="57" y="30"/>
                    </a:lnTo>
                    <a:lnTo>
                      <a:pt x="70" y="56"/>
                    </a:lnTo>
                    <a:lnTo>
                      <a:pt x="79" y="80"/>
                    </a:lnTo>
                    <a:lnTo>
                      <a:pt x="85" y="100"/>
                    </a:lnTo>
                    <a:lnTo>
                      <a:pt x="87" y="117"/>
                    </a:lnTo>
                    <a:lnTo>
                      <a:pt x="87" y="132"/>
                    </a:lnTo>
                    <a:lnTo>
                      <a:pt x="84" y="145"/>
                    </a:lnTo>
                    <a:lnTo>
                      <a:pt x="79" y="155"/>
                    </a:lnTo>
                    <a:lnTo>
                      <a:pt x="72" y="164"/>
                    </a:lnTo>
                    <a:lnTo>
                      <a:pt x="65" y="169"/>
                    </a:lnTo>
                    <a:lnTo>
                      <a:pt x="56" y="174"/>
                    </a:lnTo>
                    <a:lnTo>
                      <a:pt x="47" y="179"/>
                    </a:lnTo>
                    <a:lnTo>
                      <a:pt x="38" y="181"/>
                    </a:lnTo>
                    <a:lnTo>
                      <a:pt x="28" y="183"/>
                    </a:lnTo>
                    <a:lnTo>
                      <a:pt x="19" y="184"/>
                    </a:lnTo>
                    <a:lnTo>
                      <a:pt x="11" y="185"/>
                    </a:lnTo>
                    <a:lnTo>
                      <a:pt x="4" y="187"/>
                    </a:lnTo>
                    <a:lnTo>
                      <a:pt x="0" y="188"/>
                    </a:lnTo>
                    <a:lnTo>
                      <a:pt x="4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56" name="Freeform 78">
                <a:extLst>
                  <a:ext uri="{FF2B5EF4-FFF2-40B4-BE49-F238E27FC236}">
                    <a16:creationId xmlns:a16="http://schemas.microsoft.com/office/drawing/2014/main" id="{F3D8F1E0-A1DE-43B8-B6BF-2F67ED395915}"/>
                  </a:ext>
                </a:extLst>
              </p:cNvPr>
              <p:cNvSpPr>
                <a:spLocks/>
              </p:cNvSpPr>
              <p:nvPr/>
            </p:nvSpPr>
            <p:spPr bwMode="auto">
              <a:xfrm>
                <a:off x="6892580" y="4491524"/>
                <a:ext cx="399002" cy="207678"/>
              </a:xfrm>
              <a:custGeom>
                <a:avLst/>
                <a:gdLst>
                  <a:gd name="T0" fmla="*/ 83 w 244"/>
                  <a:gd name="T1" fmla="*/ 0 h 127"/>
                  <a:gd name="T2" fmla="*/ 102 w 244"/>
                  <a:gd name="T3" fmla="*/ 2 h 127"/>
                  <a:gd name="T4" fmla="*/ 122 w 244"/>
                  <a:gd name="T5" fmla="*/ 8 h 127"/>
                  <a:gd name="T6" fmla="*/ 140 w 244"/>
                  <a:gd name="T7" fmla="*/ 15 h 127"/>
                  <a:gd name="T8" fmla="*/ 159 w 244"/>
                  <a:gd name="T9" fmla="*/ 24 h 127"/>
                  <a:gd name="T10" fmla="*/ 176 w 244"/>
                  <a:gd name="T11" fmla="*/ 33 h 127"/>
                  <a:gd name="T12" fmla="*/ 192 w 244"/>
                  <a:gd name="T13" fmla="*/ 45 h 127"/>
                  <a:gd name="T14" fmla="*/ 206 w 244"/>
                  <a:gd name="T15" fmla="*/ 55 h 127"/>
                  <a:gd name="T16" fmla="*/ 219 w 244"/>
                  <a:gd name="T17" fmla="*/ 65 h 127"/>
                  <a:gd name="T18" fmla="*/ 229 w 244"/>
                  <a:gd name="T19" fmla="*/ 74 h 127"/>
                  <a:gd name="T20" fmla="*/ 237 w 244"/>
                  <a:gd name="T21" fmla="*/ 81 h 127"/>
                  <a:gd name="T22" fmla="*/ 242 w 244"/>
                  <a:gd name="T23" fmla="*/ 85 h 127"/>
                  <a:gd name="T24" fmla="*/ 244 w 244"/>
                  <a:gd name="T25" fmla="*/ 86 h 127"/>
                  <a:gd name="T26" fmla="*/ 211 w 244"/>
                  <a:gd name="T27" fmla="*/ 104 h 127"/>
                  <a:gd name="T28" fmla="*/ 181 w 244"/>
                  <a:gd name="T29" fmla="*/ 115 h 127"/>
                  <a:gd name="T30" fmla="*/ 154 w 244"/>
                  <a:gd name="T31" fmla="*/ 123 h 127"/>
                  <a:gd name="T32" fmla="*/ 129 w 244"/>
                  <a:gd name="T33" fmla="*/ 127 h 127"/>
                  <a:gd name="T34" fmla="*/ 107 w 244"/>
                  <a:gd name="T35" fmla="*/ 127 h 127"/>
                  <a:gd name="T36" fmla="*/ 87 w 244"/>
                  <a:gd name="T37" fmla="*/ 125 h 127"/>
                  <a:gd name="T38" fmla="*/ 70 w 244"/>
                  <a:gd name="T39" fmla="*/ 120 h 127"/>
                  <a:gd name="T40" fmla="*/ 55 w 244"/>
                  <a:gd name="T41" fmla="*/ 113 h 127"/>
                  <a:gd name="T42" fmla="*/ 42 w 244"/>
                  <a:gd name="T43" fmla="*/ 105 h 127"/>
                  <a:gd name="T44" fmla="*/ 32 w 244"/>
                  <a:gd name="T45" fmla="*/ 97 h 127"/>
                  <a:gd name="T46" fmla="*/ 23 w 244"/>
                  <a:gd name="T47" fmla="*/ 88 h 127"/>
                  <a:gd name="T48" fmla="*/ 15 w 244"/>
                  <a:gd name="T49" fmla="*/ 78 h 127"/>
                  <a:gd name="T50" fmla="*/ 9 w 244"/>
                  <a:gd name="T51" fmla="*/ 69 h 127"/>
                  <a:gd name="T52" fmla="*/ 4 w 244"/>
                  <a:gd name="T53" fmla="*/ 61 h 127"/>
                  <a:gd name="T54" fmla="*/ 2 w 244"/>
                  <a:gd name="T55" fmla="*/ 55 h 127"/>
                  <a:gd name="T56" fmla="*/ 0 w 244"/>
                  <a:gd name="T57" fmla="*/ 52 h 127"/>
                  <a:gd name="T58" fmla="*/ 0 w 244"/>
                  <a:gd name="T59" fmla="*/ 50 h 127"/>
                  <a:gd name="T60" fmla="*/ 13 w 244"/>
                  <a:gd name="T61" fmla="*/ 30 h 127"/>
                  <a:gd name="T62" fmla="*/ 30 w 244"/>
                  <a:gd name="T63" fmla="*/ 15 h 127"/>
                  <a:gd name="T64" fmla="*/ 46 w 244"/>
                  <a:gd name="T65" fmla="*/ 6 h 127"/>
                  <a:gd name="T66" fmla="*/ 64 w 244"/>
                  <a:gd name="T67" fmla="*/ 1 h 127"/>
                  <a:gd name="T68" fmla="*/ 83 w 244"/>
                  <a:gd name="T69"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4" h="127">
                    <a:moveTo>
                      <a:pt x="83" y="0"/>
                    </a:moveTo>
                    <a:lnTo>
                      <a:pt x="102" y="2"/>
                    </a:lnTo>
                    <a:lnTo>
                      <a:pt x="122" y="8"/>
                    </a:lnTo>
                    <a:lnTo>
                      <a:pt x="140" y="15"/>
                    </a:lnTo>
                    <a:lnTo>
                      <a:pt x="159" y="24"/>
                    </a:lnTo>
                    <a:lnTo>
                      <a:pt x="176" y="33"/>
                    </a:lnTo>
                    <a:lnTo>
                      <a:pt x="192" y="45"/>
                    </a:lnTo>
                    <a:lnTo>
                      <a:pt x="206" y="55"/>
                    </a:lnTo>
                    <a:lnTo>
                      <a:pt x="219" y="65"/>
                    </a:lnTo>
                    <a:lnTo>
                      <a:pt x="229" y="74"/>
                    </a:lnTo>
                    <a:lnTo>
                      <a:pt x="237" y="81"/>
                    </a:lnTo>
                    <a:lnTo>
                      <a:pt x="242" y="85"/>
                    </a:lnTo>
                    <a:lnTo>
                      <a:pt x="244" y="86"/>
                    </a:lnTo>
                    <a:lnTo>
                      <a:pt x="211" y="104"/>
                    </a:lnTo>
                    <a:lnTo>
                      <a:pt x="181" y="115"/>
                    </a:lnTo>
                    <a:lnTo>
                      <a:pt x="154" y="123"/>
                    </a:lnTo>
                    <a:lnTo>
                      <a:pt x="129" y="127"/>
                    </a:lnTo>
                    <a:lnTo>
                      <a:pt x="107" y="127"/>
                    </a:lnTo>
                    <a:lnTo>
                      <a:pt x="87" y="125"/>
                    </a:lnTo>
                    <a:lnTo>
                      <a:pt x="70" y="120"/>
                    </a:lnTo>
                    <a:lnTo>
                      <a:pt x="55" y="113"/>
                    </a:lnTo>
                    <a:lnTo>
                      <a:pt x="42" y="105"/>
                    </a:lnTo>
                    <a:lnTo>
                      <a:pt x="32" y="97"/>
                    </a:lnTo>
                    <a:lnTo>
                      <a:pt x="23" y="88"/>
                    </a:lnTo>
                    <a:lnTo>
                      <a:pt x="15" y="78"/>
                    </a:lnTo>
                    <a:lnTo>
                      <a:pt x="9" y="69"/>
                    </a:lnTo>
                    <a:lnTo>
                      <a:pt x="4" y="61"/>
                    </a:lnTo>
                    <a:lnTo>
                      <a:pt x="2" y="55"/>
                    </a:lnTo>
                    <a:lnTo>
                      <a:pt x="0" y="52"/>
                    </a:lnTo>
                    <a:lnTo>
                      <a:pt x="0" y="50"/>
                    </a:lnTo>
                    <a:lnTo>
                      <a:pt x="13" y="30"/>
                    </a:lnTo>
                    <a:lnTo>
                      <a:pt x="30" y="15"/>
                    </a:lnTo>
                    <a:lnTo>
                      <a:pt x="46" y="6"/>
                    </a:lnTo>
                    <a:lnTo>
                      <a:pt x="64" y="1"/>
                    </a:lnTo>
                    <a:lnTo>
                      <a:pt x="83"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57" name="Freeform 79">
                <a:extLst>
                  <a:ext uri="{FF2B5EF4-FFF2-40B4-BE49-F238E27FC236}">
                    <a16:creationId xmlns:a16="http://schemas.microsoft.com/office/drawing/2014/main" id="{3D8D6879-D9F5-4B71-8EC8-BC349D9FDC5C}"/>
                  </a:ext>
                </a:extLst>
              </p:cNvPr>
              <p:cNvSpPr>
                <a:spLocks/>
              </p:cNvSpPr>
              <p:nvPr/>
            </p:nvSpPr>
            <p:spPr bwMode="auto">
              <a:xfrm>
                <a:off x="6892580" y="4579827"/>
                <a:ext cx="395731" cy="121009"/>
              </a:xfrm>
              <a:custGeom>
                <a:avLst/>
                <a:gdLst>
                  <a:gd name="T0" fmla="*/ 0 w 242"/>
                  <a:gd name="T1" fmla="*/ 0 h 74"/>
                  <a:gd name="T2" fmla="*/ 242 w 242"/>
                  <a:gd name="T3" fmla="*/ 34 h 74"/>
                  <a:gd name="T4" fmla="*/ 209 w 242"/>
                  <a:gd name="T5" fmla="*/ 51 h 74"/>
                  <a:gd name="T6" fmla="*/ 177 w 242"/>
                  <a:gd name="T7" fmla="*/ 62 h 74"/>
                  <a:gd name="T8" fmla="*/ 150 w 242"/>
                  <a:gd name="T9" fmla="*/ 71 h 74"/>
                  <a:gd name="T10" fmla="*/ 124 w 242"/>
                  <a:gd name="T11" fmla="*/ 74 h 74"/>
                  <a:gd name="T12" fmla="*/ 102 w 242"/>
                  <a:gd name="T13" fmla="*/ 74 h 74"/>
                  <a:gd name="T14" fmla="*/ 83 w 242"/>
                  <a:gd name="T15" fmla="*/ 71 h 74"/>
                  <a:gd name="T16" fmla="*/ 65 w 242"/>
                  <a:gd name="T17" fmla="*/ 66 h 74"/>
                  <a:gd name="T18" fmla="*/ 50 w 242"/>
                  <a:gd name="T19" fmla="*/ 58 h 74"/>
                  <a:gd name="T20" fmla="*/ 38 w 242"/>
                  <a:gd name="T21" fmla="*/ 50 h 74"/>
                  <a:gd name="T22" fmla="*/ 26 w 242"/>
                  <a:gd name="T23" fmla="*/ 41 h 74"/>
                  <a:gd name="T24" fmla="*/ 18 w 242"/>
                  <a:gd name="T25" fmla="*/ 31 h 74"/>
                  <a:gd name="T26" fmla="*/ 11 w 242"/>
                  <a:gd name="T27" fmla="*/ 21 h 74"/>
                  <a:gd name="T28" fmla="*/ 5 w 242"/>
                  <a:gd name="T29" fmla="*/ 13 h 74"/>
                  <a:gd name="T30" fmla="*/ 2 w 242"/>
                  <a:gd name="T31" fmla="*/ 5 h 74"/>
                  <a:gd name="T32" fmla="*/ 0 w 242"/>
                  <a:gd name="T33"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2" h="74">
                    <a:moveTo>
                      <a:pt x="0" y="0"/>
                    </a:moveTo>
                    <a:lnTo>
                      <a:pt x="242" y="34"/>
                    </a:lnTo>
                    <a:lnTo>
                      <a:pt x="209" y="51"/>
                    </a:lnTo>
                    <a:lnTo>
                      <a:pt x="177" y="62"/>
                    </a:lnTo>
                    <a:lnTo>
                      <a:pt x="150" y="71"/>
                    </a:lnTo>
                    <a:lnTo>
                      <a:pt x="124" y="74"/>
                    </a:lnTo>
                    <a:lnTo>
                      <a:pt x="102" y="74"/>
                    </a:lnTo>
                    <a:lnTo>
                      <a:pt x="83" y="71"/>
                    </a:lnTo>
                    <a:lnTo>
                      <a:pt x="65" y="66"/>
                    </a:lnTo>
                    <a:lnTo>
                      <a:pt x="50" y="58"/>
                    </a:lnTo>
                    <a:lnTo>
                      <a:pt x="38" y="50"/>
                    </a:lnTo>
                    <a:lnTo>
                      <a:pt x="26" y="41"/>
                    </a:lnTo>
                    <a:lnTo>
                      <a:pt x="18" y="31"/>
                    </a:lnTo>
                    <a:lnTo>
                      <a:pt x="11" y="21"/>
                    </a:lnTo>
                    <a:lnTo>
                      <a:pt x="5" y="13"/>
                    </a:lnTo>
                    <a:lnTo>
                      <a:pt x="2" y="5"/>
                    </a:lnTo>
                    <a:lnTo>
                      <a:pt x="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58" name="Freeform 80">
                <a:extLst>
                  <a:ext uri="{FF2B5EF4-FFF2-40B4-BE49-F238E27FC236}">
                    <a16:creationId xmlns:a16="http://schemas.microsoft.com/office/drawing/2014/main" id="{807E14FC-123D-488E-A524-277FFB3ADCF4}"/>
                  </a:ext>
                </a:extLst>
              </p:cNvPr>
              <p:cNvSpPr>
                <a:spLocks/>
              </p:cNvSpPr>
              <p:nvPr/>
            </p:nvSpPr>
            <p:spPr bwMode="auto">
              <a:xfrm>
                <a:off x="6634210" y="3395904"/>
                <a:ext cx="345039" cy="253465"/>
              </a:xfrm>
              <a:custGeom>
                <a:avLst/>
                <a:gdLst>
                  <a:gd name="T0" fmla="*/ 70 w 211"/>
                  <a:gd name="T1" fmla="*/ 0 h 155"/>
                  <a:gd name="T2" fmla="*/ 91 w 211"/>
                  <a:gd name="T3" fmla="*/ 5 h 155"/>
                  <a:gd name="T4" fmla="*/ 109 w 211"/>
                  <a:gd name="T5" fmla="*/ 15 h 155"/>
                  <a:gd name="T6" fmla="*/ 128 w 211"/>
                  <a:gd name="T7" fmla="*/ 28 h 155"/>
                  <a:gd name="T8" fmla="*/ 144 w 211"/>
                  <a:gd name="T9" fmla="*/ 45 h 155"/>
                  <a:gd name="T10" fmla="*/ 159 w 211"/>
                  <a:gd name="T11" fmla="*/ 62 h 155"/>
                  <a:gd name="T12" fmla="*/ 171 w 211"/>
                  <a:gd name="T13" fmla="*/ 80 h 155"/>
                  <a:gd name="T14" fmla="*/ 183 w 211"/>
                  <a:gd name="T15" fmla="*/ 99 h 155"/>
                  <a:gd name="T16" fmla="*/ 192 w 211"/>
                  <a:gd name="T17" fmla="*/ 116 h 155"/>
                  <a:gd name="T18" fmla="*/ 200 w 211"/>
                  <a:gd name="T19" fmla="*/ 131 h 155"/>
                  <a:gd name="T20" fmla="*/ 206 w 211"/>
                  <a:gd name="T21" fmla="*/ 143 h 155"/>
                  <a:gd name="T22" fmla="*/ 210 w 211"/>
                  <a:gd name="T23" fmla="*/ 151 h 155"/>
                  <a:gd name="T24" fmla="*/ 211 w 211"/>
                  <a:gd name="T25" fmla="*/ 153 h 155"/>
                  <a:gd name="T26" fmla="*/ 174 w 211"/>
                  <a:gd name="T27" fmla="*/ 155 h 155"/>
                  <a:gd name="T28" fmla="*/ 141 w 211"/>
                  <a:gd name="T29" fmla="*/ 154 h 155"/>
                  <a:gd name="T30" fmla="*/ 113 w 211"/>
                  <a:gd name="T31" fmla="*/ 150 h 155"/>
                  <a:gd name="T32" fmla="*/ 89 w 211"/>
                  <a:gd name="T33" fmla="*/ 144 h 155"/>
                  <a:gd name="T34" fmla="*/ 69 w 211"/>
                  <a:gd name="T35" fmla="*/ 135 h 155"/>
                  <a:gd name="T36" fmla="*/ 51 w 211"/>
                  <a:gd name="T37" fmla="*/ 125 h 155"/>
                  <a:gd name="T38" fmla="*/ 37 w 211"/>
                  <a:gd name="T39" fmla="*/ 114 h 155"/>
                  <a:gd name="T40" fmla="*/ 27 w 211"/>
                  <a:gd name="T41" fmla="*/ 101 h 155"/>
                  <a:gd name="T42" fmla="*/ 18 w 211"/>
                  <a:gd name="T43" fmla="*/ 88 h 155"/>
                  <a:gd name="T44" fmla="*/ 12 w 211"/>
                  <a:gd name="T45" fmla="*/ 76 h 155"/>
                  <a:gd name="T46" fmla="*/ 7 w 211"/>
                  <a:gd name="T47" fmla="*/ 64 h 155"/>
                  <a:gd name="T48" fmla="*/ 4 w 211"/>
                  <a:gd name="T49" fmla="*/ 53 h 155"/>
                  <a:gd name="T50" fmla="*/ 2 w 211"/>
                  <a:gd name="T51" fmla="*/ 42 h 155"/>
                  <a:gd name="T52" fmla="*/ 2 w 211"/>
                  <a:gd name="T53" fmla="*/ 33 h 155"/>
                  <a:gd name="T54" fmla="*/ 0 w 211"/>
                  <a:gd name="T55" fmla="*/ 26 h 155"/>
                  <a:gd name="T56" fmla="*/ 0 w 211"/>
                  <a:gd name="T57" fmla="*/ 23 h 155"/>
                  <a:gd name="T58" fmla="*/ 2 w 211"/>
                  <a:gd name="T59" fmla="*/ 20 h 155"/>
                  <a:gd name="T60" fmla="*/ 25 w 211"/>
                  <a:gd name="T61" fmla="*/ 6 h 155"/>
                  <a:gd name="T62" fmla="*/ 48 w 211"/>
                  <a:gd name="T63" fmla="*/ 0 h 155"/>
                  <a:gd name="T64" fmla="*/ 70 w 211"/>
                  <a:gd name="T65" fmla="*/ 0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1" h="155">
                    <a:moveTo>
                      <a:pt x="70" y="0"/>
                    </a:moveTo>
                    <a:lnTo>
                      <a:pt x="91" y="5"/>
                    </a:lnTo>
                    <a:lnTo>
                      <a:pt x="109" y="15"/>
                    </a:lnTo>
                    <a:lnTo>
                      <a:pt x="128" y="28"/>
                    </a:lnTo>
                    <a:lnTo>
                      <a:pt x="144" y="45"/>
                    </a:lnTo>
                    <a:lnTo>
                      <a:pt x="159" y="62"/>
                    </a:lnTo>
                    <a:lnTo>
                      <a:pt x="171" y="80"/>
                    </a:lnTo>
                    <a:lnTo>
                      <a:pt x="183" y="99"/>
                    </a:lnTo>
                    <a:lnTo>
                      <a:pt x="192" y="116"/>
                    </a:lnTo>
                    <a:lnTo>
                      <a:pt x="200" y="131"/>
                    </a:lnTo>
                    <a:lnTo>
                      <a:pt x="206" y="143"/>
                    </a:lnTo>
                    <a:lnTo>
                      <a:pt x="210" y="151"/>
                    </a:lnTo>
                    <a:lnTo>
                      <a:pt x="211" y="153"/>
                    </a:lnTo>
                    <a:lnTo>
                      <a:pt x="174" y="155"/>
                    </a:lnTo>
                    <a:lnTo>
                      <a:pt x="141" y="154"/>
                    </a:lnTo>
                    <a:lnTo>
                      <a:pt x="113" y="150"/>
                    </a:lnTo>
                    <a:lnTo>
                      <a:pt x="89" y="144"/>
                    </a:lnTo>
                    <a:lnTo>
                      <a:pt x="69" y="135"/>
                    </a:lnTo>
                    <a:lnTo>
                      <a:pt x="51" y="125"/>
                    </a:lnTo>
                    <a:lnTo>
                      <a:pt x="37" y="114"/>
                    </a:lnTo>
                    <a:lnTo>
                      <a:pt x="27" y="101"/>
                    </a:lnTo>
                    <a:lnTo>
                      <a:pt x="18" y="88"/>
                    </a:lnTo>
                    <a:lnTo>
                      <a:pt x="12" y="76"/>
                    </a:lnTo>
                    <a:lnTo>
                      <a:pt x="7" y="64"/>
                    </a:lnTo>
                    <a:lnTo>
                      <a:pt x="4" y="53"/>
                    </a:lnTo>
                    <a:lnTo>
                      <a:pt x="2" y="42"/>
                    </a:lnTo>
                    <a:lnTo>
                      <a:pt x="2" y="33"/>
                    </a:lnTo>
                    <a:lnTo>
                      <a:pt x="0" y="26"/>
                    </a:lnTo>
                    <a:lnTo>
                      <a:pt x="0" y="23"/>
                    </a:lnTo>
                    <a:lnTo>
                      <a:pt x="2" y="20"/>
                    </a:lnTo>
                    <a:lnTo>
                      <a:pt x="25" y="6"/>
                    </a:lnTo>
                    <a:lnTo>
                      <a:pt x="48" y="0"/>
                    </a:lnTo>
                    <a:lnTo>
                      <a:pt x="7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59" name="Freeform 81">
                <a:extLst>
                  <a:ext uri="{FF2B5EF4-FFF2-40B4-BE49-F238E27FC236}">
                    <a16:creationId xmlns:a16="http://schemas.microsoft.com/office/drawing/2014/main" id="{68930889-733E-44A7-8F37-63705AC0E77C}"/>
                  </a:ext>
                </a:extLst>
              </p:cNvPr>
              <p:cNvSpPr>
                <a:spLocks/>
              </p:cNvSpPr>
              <p:nvPr/>
            </p:nvSpPr>
            <p:spPr bwMode="auto">
              <a:xfrm>
                <a:off x="6634210" y="3435150"/>
                <a:ext cx="338498" cy="214219"/>
              </a:xfrm>
              <a:custGeom>
                <a:avLst/>
                <a:gdLst>
                  <a:gd name="T0" fmla="*/ 0 w 207"/>
                  <a:gd name="T1" fmla="*/ 0 h 131"/>
                  <a:gd name="T2" fmla="*/ 207 w 207"/>
                  <a:gd name="T3" fmla="*/ 129 h 131"/>
                  <a:gd name="T4" fmla="*/ 170 w 207"/>
                  <a:gd name="T5" fmla="*/ 131 h 131"/>
                  <a:gd name="T6" fmla="*/ 137 w 207"/>
                  <a:gd name="T7" fmla="*/ 130 h 131"/>
                  <a:gd name="T8" fmla="*/ 109 w 207"/>
                  <a:gd name="T9" fmla="*/ 126 h 131"/>
                  <a:gd name="T10" fmla="*/ 85 w 207"/>
                  <a:gd name="T11" fmla="*/ 119 h 131"/>
                  <a:gd name="T12" fmla="*/ 64 w 207"/>
                  <a:gd name="T13" fmla="*/ 109 h 131"/>
                  <a:gd name="T14" fmla="*/ 47 w 207"/>
                  <a:gd name="T15" fmla="*/ 99 h 131"/>
                  <a:gd name="T16" fmla="*/ 33 w 207"/>
                  <a:gd name="T17" fmla="*/ 86 h 131"/>
                  <a:gd name="T18" fmla="*/ 22 w 207"/>
                  <a:gd name="T19" fmla="*/ 74 h 131"/>
                  <a:gd name="T20" fmla="*/ 14 w 207"/>
                  <a:gd name="T21" fmla="*/ 61 h 131"/>
                  <a:gd name="T22" fmla="*/ 9 w 207"/>
                  <a:gd name="T23" fmla="*/ 48 h 131"/>
                  <a:gd name="T24" fmla="*/ 4 w 207"/>
                  <a:gd name="T25" fmla="*/ 36 h 131"/>
                  <a:gd name="T26" fmla="*/ 2 w 207"/>
                  <a:gd name="T27" fmla="*/ 24 h 131"/>
                  <a:gd name="T28" fmla="*/ 0 w 207"/>
                  <a:gd name="T29" fmla="*/ 15 h 131"/>
                  <a:gd name="T30" fmla="*/ 0 w 207"/>
                  <a:gd name="T31" fmla="*/ 7 h 131"/>
                  <a:gd name="T32" fmla="*/ 0 w 207"/>
                  <a:gd name="T33"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7" h="131">
                    <a:moveTo>
                      <a:pt x="0" y="0"/>
                    </a:moveTo>
                    <a:lnTo>
                      <a:pt x="207" y="129"/>
                    </a:lnTo>
                    <a:lnTo>
                      <a:pt x="170" y="131"/>
                    </a:lnTo>
                    <a:lnTo>
                      <a:pt x="137" y="130"/>
                    </a:lnTo>
                    <a:lnTo>
                      <a:pt x="109" y="126"/>
                    </a:lnTo>
                    <a:lnTo>
                      <a:pt x="85" y="119"/>
                    </a:lnTo>
                    <a:lnTo>
                      <a:pt x="64" y="109"/>
                    </a:lnTo>
                    <a:lnTo>
                      <a:pt x="47" y="99"/>
                    </a:lnTo>
                    <a:lnTo>
                      <a:pt x="33" y="86"/>
                    </a:lnTo>
                    <a:lnTo>
                      <a:pt x="22" y="74"/>
                    </a:lnTo>
                    <a:lnTo>
                      <a:pt x="14" y="61"/>
                    </a:lnTo>
                    <a:lnTo>
                      <a:pt x="9" y="48"/>
                    </a:lnTo>
                    <a:lnTo>
                      <a:pt x="4" y="36"/>
                    </a:lnTo>
                    <a:lnTo>
                      <a:pt x="2" y="24"/>
                    </a:lnTo>
                    <a:lnTo>
                      <a:pt x="0" y="15"/>
                    </a:lnTo>
                    <a:lnTo>
                      <a:pt x="0" y="7"/>
                    </a:lnTo>
                    <a:lnTo>
                      <a:pt x="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60" name="Freeform 82">
                <a:extLst>
                  <a:ext uri="{FF2B5EF4-FFF2-40B4-BE49-F238E27FC236}">
                    <a16:creationId xmlns:a16="http://schemas.microsoft.com/office/drawing/2014/main" id="{0380B668-EC3E-4F5C-BBE0-FD777F5A6CBA}"/>
                  </a:ext>
                </a:extLst>
              </p:cNvPr>
              <p:cNvSpPr>
                <a:spLocks/>
              </p:cNvSpPr>
              <p:nvPr/>
            </p:nvSpPr>
            <p:spPr bwMode="auto">
              <a:xfrm>
                <a:off x="6529554" y="4684483"/>
                <a:ext cx="457871" cy="313969"/>
              </a:xfrm>
              <a:custGeom>
                <a:avLst/>
                <a:gdLst>
                  <a:gd name="T0" fmla="*/ 76 w 280"/>
                  <a:gd name="T1" fmla="*/ 0 h 192"/>
                  <a:gd name="T2" fmla="*/ 100 w 280"/>
                  <a:gd name="T3" fmla="*/ 1 h 192"/>
                  <a:gd name="T4" fmla="*/ 122 w 280"/>
                  <a:gd name="T5" fmla="*/ 7 h 192"/>
                  <a:gd name="T6" fmla="*/ 144 w 280"/>
                  <a:gd name="T7" fmla="*/ 16 h 192"/>
                  <a:gd name="T8" fmla="*/ 164 w 280"/>
                  <a:gd name="T9" fmla="*/ 28 h 192"/>
                  <a:gd name="T10" fmla="*/ 183 w 280"/>
                  <a:gd name="T11" fmla="*/ 45 h 192"/>
                  <a:gd name="T12" fmla="*/ 201 w 280"/>
                  <a:gd name="T13" fmla="*/ 62 h 192"/>
                  <a:gd name="T14" fmla="*/ 217 w 280"/>
                  <a:gd name="T15" fmla="*/ 80 h 192"/>
                  <a:gd name="T16" fmla="*/ 231 w 280"/>
                  <a:gd name="T17" fmla="*/ 99 h 192"/>
                  <a:gd name="T18" fmla="*/ 243 w 280"/>
                  <a:gd name="T19" fmla="*/ 118 h 192"/>
                  <a:gd name="T20" fmla="*/ 254 w 280"/>
                  <a:gd name="T21" fmla="*/ 136 h 192"/>
                  <a:gd name="T22" fmla="*/ 263 w 280"/>
                  <a:gd name="T23" fmla="*/ 152 h 192"/>
                  <a:gd name="T24" fmla="*/ 270 w 280"/>
                  <a:gd name="T25" fmla="*/ 166 h 192"/>
                  <a:gd name="T26" fmla="*/ 276 w 280"/>
                  <a:gd name="T27" fmla="*/ 176 h 192"/>
                  <a:gd name="T28" fmla="*/ 279 w 280"/>
                  <a:gd name="T29" fmla="*/ 183 h 192"/>
                  <a:gd name="T30" fmla="*/ 280 w 280"/>
                  <a:gd name="T31" fmla="*/ 185 h 192"/>
                  <a:gd name="T32" fmla="*/ 238 w 280"/>
                  <a:gd name="T33" fmla="*/ 191 h 192"/>
                  <a:gd name="T34" fmla="*/ 200 w 280"/>
                  <a:gd name="T35" fmla="*/ 192 h 192"/>
                  <a:gd name="T36" fmla="*/ 166 w 280"/>
                  <a:gd name="T37" fmla="*/ 191 h 192"/>
                  <a:gd name="T38" fmla="*/ 137 w 280"/>
                  <a:gd name="T39" fmla="*/ 188 h 192"/>
                  <a:gd name="T40" fmla="*/ 111 w 280"/>
                  <a:gd name="T41" fmla="*/ 182 h 192"/>
                  <a:gd name="T42" fmla="*/ 89 w 280"/>
                  <a:gd name="T43" fmla="*/ 174 h 192"/>
                  <a:gd name="T44" fmla="*/ 69 w 280"/>
                  <a:gd name="T45" fmla="*/ 164 h 192"/>
                  <a:gd name="T46" fmla="*/ 53 w 280"/>
                  <a:gd name="T47" fmla="*/ 152 h 192"/>
                  <a:gd name="T48" fmla="*/ 39 w 280"/>
                  <a:gd name="T49" fmla="*/ 140 h 192"/>
                  <a:gd name="T50" fmla="*/ 29 w 280"/>
                  <a:gd name="T51" fmla="*/ 127 h 192"/>
                  <a:gd name="T52" fmla="*/ 19 w 280"/>
                  <a:gd name="T53" fmla="*/ 114 h 192"/>
                  <a:gd name="T54" fmla="*/ 13 w 280"/>
                  <a:gd name="T55" fmla="*/ 100 h 192"/>
                  <a:gd name="T56" fmla="*/ 8 w 280"/>
                  <a:gd name="T57" fmla="*/ 87 h 192"/>
                  <a:gd name="T58" fmla="*/ 4 w 280"/>
                  <a:gd name="T59" fmla="*/ 75 h 192"/>
                  <a:gd name="T60" fmla="*/ 2 w 280"/>
                  <a:gd name="T61" fmla="*/ 63 h 192"/>
                  <a:gd name="T62" fmla="*/ 0 w 280"/>
                  <a:gd name="T63" fmla="*/ 53 h 192"/>
                  <a:gd name="T64" fmla="*/ 0 w 280"/>
                  <a:gd name="T65" fmla="*/ 45 h 192"/>
                  <a:gd name="T66" fmla="*/ 0 w 280"/>
                  <a:gd name="T67" fmla="*/ 39 h 192"/>
                  <a:gd name="T68" fmla="*/ 0 w 280"/>
                  <a:gd name="T69" fmla="*/ 34 h 192"/>
                  <a:gd name="T70" fmla="*/ 0 w 280"/>
                  <a:gd name="T71" fmla="*/ 33 h 192"/>
                  <a:gd name="T72" fmla="*/ 26 w 280"/>
                  <a:gd name="T73" fmla="*/ 16 h 192"/>
                  <a:gd name="T74" fmla="*/ 52 w 280"/>
                  <a:gd name="T75" fmla="*/ 4 h 192"/>
                  <a:gd name="T76" fmla="*/ 76 w 280"/>
                  <a:gd name="T7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0" h="192">
                    <a:moveTo>
                      <a:pt x="76" y="0"/>
                    </a:moveTo>
                    <a:lnTo>
                      <a:pt x="100" y="1"/>
                    </a:lnTo>
                    <a:lnTo>
                      <a:pt x="122" y="7"/>
                    </a:lnTo>
                    <a:lnTo>
                      <a:pt x="144" y="16"/>
                    </a:lnTo>
                    <a:lnTo>
                      <a:pt x="164" y="28"/>
                    </a:lnTo>
                    <a:lnTo>
                      <a:pt x="183" y="45"/>
                    </a:lnTo>
                    <a:lnTo>
                      <a:pt x="201" y="62"/>
                    </a:lnTo>
                    <a:lnTo>
                      <a:pt x="217" y="80"/>
                    </a:lnTo>
                    <a:lnTo>
                      <a:pt x="231" y="99"/>
                    </a:lnTo>
                    <a:lnTo>
                      <a:pt x="243" y="118"/>
                    </a:lnTo>
                    <a:lnTo>
                      <a:pt x="254" y="136"/>
                    </a:lnTo>
                    <a:lnTo>
                      <a:pt x="263" y="152"/>
                    </a:lnTo>
                    <a:lnTo>
                      <a:pt x="270" y="166"/>
                    </a:lnTo>
                    <a:lnTo>
                      <a:pt x="276" y="176"/>
                    </a:lnTo>
                    <a:lnTo>
                      <a:pt x="279" y="183"/>
                    </a:lnTo>
                    <a:lnTo>
                      <a:pt x="280" y="185"/>
                    </a:lnTo>
                    <a:lnTo>
                      <a:pt x="238" y="191"/>
                    </a:lnTo>
                    <a:lnTo>
                      <a:pt x="200" y="192"/>
                    </a:lnTo>
                    <a:lnTo>
                      <a:pt x="166" y="191"/>
                    </a:lnTo>
                    <a:lnTo>
                      <a:pt x="137" y="188"/>
                    </a:lnTo>
                    <a:lnTo>
                      <a:pt x="111" y="182"/>
                    </a:lnTo>
                    <a:lnTo>
                      <a:pt x="89" y="174"/>
                    </a:lnTo>
                    <a:lnTo>
                      <a:pt x="69" y="164"/>
                    </a:lnTo>
                    <a:lnTo>
                      <a:pt x="53" y="152"/>
                    </a:lnTo>
                    <a:lnTo>
                      <a:pt x="39" y="140"/>
                    </a:lnTo>
                    <a:lnTo>
                      <a:pt x="29" y="127"/>
                    </a:lnTo>
                    <a:lnTo>
                      <a:pt x="19" y="114"/>
                    </a:lnTo>
                    <a:lnTo>
                      <a:pt x="13" y="100"/>
                    </a:lnTo>
                    <a:lnTo>
                      <a:pt x="8" y="87"/>
                    </a:lnTo>
                    <a:lnTo>
                      <a:pt x="4" y="75"/>
                    </a:lnTo>
                    <a:lnTo>
                      <a:pt x="2" y="63"/>
                    </a:lnTo>
                    <a:lnTo>
                      <a:pt x="0" y="53"/>
                    </a:lnTo>
                    <a:lnTo>
                      <a:pt x="0" y="45"/>
                    </a:lnTo>
                    <a:lnTo>
                      <a:pt x="0" y="39"/>
                    </a:lnTo>
                    <a:lnTo>
                      <a:pt x="0" y="34"/>
                    </a:lnTo>
                    <a:lnTo>
                      <a:pt x="0" y="33"/>
                    </a:lnTo>
                    <a:lnTo>
                      <a:pt x="26" y="16"/>
                    </a:lnTo>
                    <a:lnTo>
                      <a:pt x="52" y="4"/>
                    </a:lnTo>
                    <a:lnTo>
                      <a:pt x="76"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61" name="Freeform 83">
                <a:extLst>
                  <a:ext uri="{FF2B5EF4-FFF2-40B4-BE49-F238E27FC236}">
                    <a16:creationId xmlns:a16="http://schemas.microsoft.com/office/drawing/2014/main" id="{FD2A1BB2-17E7-476D-B823-539069A3A2FF}"/>
                  </a:ext>
                </a:extLst>
              </p:cNvPr>
              <p:cNvSpPr>
                <a:spLocks/>
              </p:cNvSpPr>
              <p:nvPr/>
            </p:nvSpPr>
            <p:spPr bwMode="auto">
              <a:xfrm>
                <a:off x="6527918" y="4746623"/>
                <a:ext cx="454600" cy="251829"/>
              </a:xfrm>
              <a:custGeom>
                <a:avLst/>
                <a:gdLst>
                  <a:gd name="T0" fmla="*/ 0 w 278"/>
                  <a:gd name="T1" fmla="*/ 0 h 154"/>
                  <a:gd name="T2" fmla="*/ 278 w 278"/>
                  <a:gd name="T3" fmla="*/ 149 h 154"/>
                  <a:gd name="T4" fmla="*/ 235 w 278"/>
                  <a:gd name="T5" fmla="*/ 153 h 154"/>
                  <a:gd name="T6" fmla="*/ 197 w 278"/>
                  <a:gd name="T7" fmla="*/ 154 h 154"/>
                  <a:gd name="T8" fmla="*/ 164 w 278"/>
                  <a:gd name="T9" fmla="*/ 153 h 154"/>
                  <a:gd name="T10" fmla="*/ 134 w 278"/>
                  <a:gd name="T11" fmla="*/ 150 h 154"/>
                  <a:gd name="T12" fmla="*/ 108 w 278"/>
                  <a:gd name="T13" fmla="*/ 143 h 154"/>
                  <a:gd name="T14" fmla="*/ 85 w 278"/>
                  <a:gd name="T15" fmla="*/ 135 h 154"/>
                  <a:gd name="T16" fmla="*/ 67 w 278"/>
                  <a:gd name="T17" fmla="*/ 124 h 154"/>
                  <a:gd name="T18" fmla="*/ 50 w 278"/>
                  <a:gd name="T19" fmla="*/ 113 h 154"/>
                  <a:gd name="T20" fmla="*/ 37 w 278"/>
                  <a:gd name="T21" fmla="*/ 100 h 154"/>
                  <a:gd name="T22" fmla="*/ 26 w 278"/>
                  <a:gd name="T23" fmla="*/ 87 h 154"/>
                  <a:gd name="T24" fmla="*/ 17 w 278"/>
                  <a:gd name="T25" fmla="*/ 75 h 154"/>
                  <a:gd name="T26" fmla="*/ 10 w 278"/>
                  <a:gd name="T27" fmla="*/ 61 h 154"/>
                  <a:gd name="T28" fmla="*/ 5 w 278"/>
                  <a:gd name="T29" fmla="*/ 48 h 154"/>
                  <a:gd name="T30" fmla="*/ 2 w 278"/>
                  <a:gd name="T31" fmla="*/ 35 h 154"/>
                  <a:gd name="T32" fmla="*/ 1 w 278"/>
                  <a:gd name="T33" fmla="*/ 24 h 154"/>
                  <a:gd name="T34" fmla="*/ 0 w 278"/>
                  <a:gd name="T35" fmla="*/ 14 h 154"/>
                  <a:gd name="T36" fmla="*/ 0 w 278"/>
                  <a:gd name="T37" fmla="*/ 5 h 154"/>
                  <a:gd name="T38" fmla="*/ 0 w 278"/>
                  <a:gd name="T39"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8" h="154">
                    <a:moveTo>
                      <a:pt x="0" y="0"/>
                    </a:moveTo>
                    <a:lnTo>
                      <a:pt x="278" y="149"/>
                    </a:lnTo>
                    <a:lnTo>
                      <a:pt x="235" y="153"/>
                    </a:lnTo>
                    <a:lnTo>
                      <a:pt x="197" y="154"/>
                    </a:lnTo>
                    <a:lnTo>
                      <a:pt x="164" y="153"/>
                    </a:lnTo>
                    <a:lnTo>
                      <a:pt x="134" y="150"/>
                    </a:lnTo>
                    <a:lnTo>
                      <a:pt x="108" y="143"/>
                    </a:lnTo>
                    <a:lnTo>
                      <a:pt x="85" y="135"/>
                    </a:lnTo>
                    <a:lnTo>
                      <a:pt x="67" y="124"/>
                    </a:lnTo>
                    <a:lnTo>
                      <a:pt x="50" y="113"/>
                    </a:lnTo>
                    <a:lnTo>
                      <a:pt x="37" y="100"/>
                    </a:lnTo>
                    <a:lnTo>
                      <a:pt x="26" y="87"/>
                    </a:lnTo>
                    <a:lnTo>
                      <a:pt x="17" y="75"/>
                    </a:lnTo>
                    <a:lnTo>
                      <a:pt x="10" y="61"/>
                    </a:lnTo>
                    <a:lnTo>
                      <a:pt x="5" y="48"/>
                    </a:lnTo>
                    <a:lnTo>
                      <a:pt x="2" y="35"/>
                    </a:lnTo>
                    <a:lnTo>
                      <a:pt x="1" y="24"/>
                    </a:lnTo>
                    <a:lnTo>
                      <a:pt x="0" y="14"/>
                    </a:lnTo>
                    <a:lnTo>
                      <a:pt x="0" y="5"/>
                    </a:lnTo>
                    <a:lnTo>
                      <a:pt x="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62" name="Freeform 84">
                <a:extLst>
                  <a:ext uri="{FF2B5EF4-FFF2-40B4-BE49-F238E27FC236}">
                    <a16:creationId xmlns:a16="http://schemas.microsoft.com/office/drawing/2014/main" id="{BDB2F635-064B-4210-82F5-D6DFE64138B9}"/>
                  </a:ext>
                </a:extLst>
              </p:cNvPr>
              <p:cNvSpPr>
                <a:spLocks/>
              </p:cNvSpPr>
              <p:nvPr/>
            </p:nvSpPr>
            <p:spPr bwMode="auto">
              <a:xfrm>
                <a:off x="6315335" y="3521819"/>
                <a:ext cx="302522" cy="282899"/>
              </a:xfrm>
              <a:custGeom>
                <a:avLst/>
                <a:gdLst>
                  <a:gd name="T0" fmla="*/ 117 w 185"/>
                  <a:gd name="T1" fmla="*/ 0 h 173"/>
                  <a:gd name="T2" fmla="*/ 131 w 185"/>
                  <a:gd name="T3" fmla="*/ 2 h 173"/>
                  <a:gd name="T4" fmla="*/ 142 w 185"/>
                  <a:gd name="T5" fmla="*/ 8 h 173"/>
                  <a:gd name="T6" fmla="*/ 153 w 185"/>
                  <a:gd name="T7" fmla="*/ 16 h 173"/>
                  <a:gd name="T8" fmla="*/ 161 w 185"/>
                  <a:gd name="T9" fmla="*/ 26 h 173"/>
                  <a:gd name="T10" fmla="*/ 168 w 185"/>
                  <a:gd name="T11" fmla="*/ 39 h 173"/>
                  <a:gd name="T12" fmla="*/ 172 w 185"/>
                  <a:gd name="T13" fmla="*/ 53 h 173"/>
                  <a:gd name="T14" fmla="*/ 177 w 185"/>
                  <a:gd name="T15" fmla="*/ 68 h 173"/>
                  <a:gd name="T16" fmla="*/ 180 w 185"/>
                  <a:gd name="T17" fmla="*/ 83 h 173"/>
                  <a:gd name="T18" fmla="*/ 183 w 185"/>
                  <a:gd name="T19" fmla="*/ 99 h 173"/>
                  <a:gd name="T20" fmla="*/ 184 w 185"/>
                  <a:gd name="T21" fmla="*/ 114 h 173"/>
                  <a:gd name="T22" fmla="*/ 185 w 185"/>
                  <a:gd name="T23" fmla="*/ 128 h 173"/>
                  <a:gd name="T24" fmla="*/ 185 w 185"/>
                  <a:gd name="T25" fmla="*/ 141 h 173"/>
                  <a:gd name="T26" fmla="*/ 185 w 185"/>
                  <a:gd name="T27" fmla="*/ 151 h 173"/>
                  <a:gd name="T28" fmla="*/ 185 w 185"/>
                  <a:gd name="T29" fmla="*/ 159 h 173"/>
                  <a:gd name="T30" fmla="*/ 185 w 185"/>
                  <a:gd name="T31" fmla="*/ 164 h 173"/>
                  <a:gd name="T32" fmla="*/ 185 w 185"/>
                  <a:gd name="T33" fmla="*/ 166 h 173"/>
                  <a:gd name="T34" fmla="*/ 145 w 185"/>
                  <a:gd name="T35" fmla="*/ 171 h 173"/>
                  <a:gd name="T36" fmla="*/ 111 w 185"/>
                  <a:gd name="T37" fmla="*/ 173 h 173"/>
                  <a:gd name="T38" fmla="*/ 83 w 185"/>
                  <a:gd name="T39" fmla="*/ 173 h 173"/>
                  <a:gd name="T40" fmla="*/ 59 w 185"/>
                  <a:gd name="T41" fmla="*/ 171 h 173"/>
                  <a:gd name="T42" fmla="*/ 41 w 185"/>
                  <a:gd name="T43" fmla="*/ 167 h 173"/>
                  <a:gd name="T44" fmla="*/ 26 w 185"/>
                  <a:gd name="T45" fmla="*/ 160 h 173"/>
                  <a:gd name="T46" fmla="*/ 15 w 185"/>
                  <a:gd name="T47" fmla="*/ 153 h 173"/>
                  <a:gd name="T48" fmla="*/ 7 w 185"/>
                  <a:gd name="T49" fmla="*/ 144 h 173"/>
                  <a:gd name="T50" fmla="*/ 3 w 185"/>
                  <a:gd name="T51" fmla="*/ 134 h 173"/>
                  <a:gd name="T52" fmla="*/ 0 w 185"/>
                  <a:gd name="T53" fmla="*/ 123 h 173"/>
                  <a:gd name="T54" fmla="*/ 1 w 185"/>
                  <a:gd name="T55" fmla="*/ 113 h 173"/>
                  <a:gd name="T56" fmla="*/ 4 w 185"/>
                  <a:gd name="T57" fmla="*/ 101 h 173"/>
                  <a:gd name="T58" fmla="*/ 7 w 185"/>
                  <a:gd name="T59" fmla="*/ 90 h 173"/>
                  <a:gd name="T60" fmla="*/ 12 w 185"/>
                  <a:gd name="T61" fmla="*/ 79 h 173"/>
                  <a:gd name="T62" fmla="*/ 16 w 185"/>
                  <a:gd name="T63" fmla="*/ 69 h 173"/>
                  <a:gd name="T64" fmla="*/ 22 w 185"/>
                  <a:gd name="T65" fmla="*/ 60 h 173"/>
                  <a:gd name="T66" fmla="*/ 28 w 185"/>
                  <a:gd name="T67" fmla="*/ 52 h 173"/>
                  <a:gd name="T68" fmla="*/ 33 w 185"/>
                  <a:gd name="T69" fmla="*/ 45 h 173"/>
                  <a:gd name="T70" fmla="*/ 36 w 185"/>
                  <a:gd name="T71" fmla="*/ 40 h 173"/>
                  <a:gd name="T72" fmla="*/ 38 w 185"/>
                  <a:gd name="T73" fmla="*/ 37 h 173"/>
                  <a:gd name="T74" fmla="*/ 40 w 185"/>
                  <a:gd name="T75" fmla="*/ 36 h 173"/>
                  <a:gd name="T76" fmla="*/ 63 w 185"/>
                  <a:gd name="T77" fmla="*/ 19 h 173"/>
                  <a:gd name="T78" fmla="*/ 83 w 185"/>
                  <a:gd name="T79" fmla="*/ 8 h 173"/>
                  <a:gd name="T80" fmla="*/ 101 w 185"/>
                  <a:gd name="T81" fmla="*/ 2 h 173"/>
                  <a:gd name="T82" fmla="*/ 117 w 185"/>
                  <a:gd name="T83"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5" h="173">
                    <a:moveTo>
                      <a:pt x="117" y="0"/>
                    </a:moveTo>
                    <a:lnTo>
                      <a:pt x="131" y="2"/>
                    </a:lnTo>
                    <a:lnTo>
                      <a:pt x="142" y="8"/>
                    </a:lnTo>
                    <a:lnTo>
                      <a:pt x="153" y="16"/>
                    </a:lnTo>
                    <a:lnTo>
                      <a:pt x="161" y="26"/>
                    </a:lnTo>
                    <a:lnTo>
                      <a:pt x="168" y="39"/>
                    </a:lnTo>
                    <a:lnTo>
                      <a:pt x="172" y="53"/>
                    </a:lnTo>
                    <a:lnTo>
                      <a:pt x="177" y="68"/>
                    </a:lnTo>
                    <a:lnTo>
                      <a:pt x="180" y="83"/>
                    </a:lnTo>
                    <a:lnTo>
                      <a:pt x="183" y="99"/>
                    </a:lnTo>
                    <a:lnTo>
                      <a:pt x="184" y="114"/>
                    </a:lnTo>
                    <a:lnTo>
                      <a:pt x="185" y="128"/>
                    </a:lnTo>
                    <a:lnTo>
                      <a:pt x="185" y="141"/>
                    </a:lnTo>
                    <a:lnTo>
                      <a:pt x="185" y="151"/>
                    </a:lnTo>
                    <a:lnTo>
                      <a:pt x="185" y="159"/>
                    </a:lnTo>
                    <a:lnTo>
                      <a:pt x="185" y="164"/>
                    </a:lnTo>
                    <a:lnTo>
                      <a:pt x="185" y="166"/>
                    </a:lnTo>
                    <a:lnTo>
                      <a:pt x="145" y="171"/>
                    </a:lnTo>
                    <a:lnTo>
                      <a:pt x="111" y="173"/>
                    </a:lnTo>
                    <a:lnTo>
                      <a:pt x="83" y="173"/>
                    </a:lnTo>
                    <a:lnTo>
                      <a:pt x="59" y="171"/>
                    </a:lnTo>
                    <a:lnTo>
                      <a:pt x="41" y="167"/>
                    </a:lnTo>
                    <a:lnTo>
                      <a:pt x="26" y="160"/>
                    </a:lnTo>
                    <a:lnTo>
                      <a:pt x="15" y="153"/>
                    </a:lnTo>
                    <a:lnTo>
                      <a:pt x="7" y="144"/>
                    </a:lnTo>
                    <a:lnTo>
                      <a:pt x="3" y="134"/>
                    </a:lnTo>
                    <a:lnTo>
                      <a:pt x="0" y="123"/>
                    </a:lnTo>
                    <a:lnTo>
                      <a:pt x="1" y="113"/>
                    </a:lnTo>
                    <a:lnTo>
                      <a:pt x="4" y="101"/>
                    </a:lnTo>
                    <a:lnTo>
                      <a:pt x="7" y="90"/>
                    </a:lnTo>
                    <a:lnTo>
                      <a:pt x="12" y="79"/>
                    </a:lnTo>
                    <a:lnTo>
                      <a:pt x="16" y="69"/>
                    </a:lnTo>
                    <a:lnTo>
                      <a:pt x="22" y="60"/>
                    </a:lnTo>
                    <a:lnTo>
                      <a:pt x="28" y="52"/>
                    </a:lnTo>
                    <a:lnTo>
                      <a:pt x="33" y="45"/>
                    </a:lnTo>
                    <a:lnTo>
                      <a:pt x="36" y="40"/>
                    </a:lnTo>
                    <a:lnTo>
                      <a:pt x="38" y="37"/>
                    </a:lnTo>
                    <a:lnTo>
                      <a:pt x="40" y="36"/>
                    </a:lnTo>
                    <a:lnTo>
                      <a:pt x="63" y="19"/>
                    </a:lnTo>
                    <a:lnTo>
                      <a:pt x="83" y="8"/>
                    </a:lnTo>
                    <a:lnTo>
                      <a:pt x="101" y="2"/>
                    </a:lnTo>
                    <a:lnTo>
                      <a:pt x="117"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63" name="Freeform 85">
                <a:extLst>
                  <a:ext uri="{FF2B5EF4-FFF2-40B4-BE49-F238E27FC236}">
                    <a16:creationId xmlns:a16="http://schemas.microsoft.com/office/drawing/2014/main" id="{BB281A75-225C-44BE-848F-4C68E54900C2}"/>
                  </a:ext>
                </a:extLst>
              </p:cNvPr>
              <p:cNvSpPr>
                <a:spLocks/>
              </p:cNvSpPr>
              <p:nvPr/>
            </p:nvSpPr>
            <p:spPr bwMode="auto">
              <a:xfrm>
                <a:off x="6328417" y="3587229"/>
                <a:ext cx="284534" cy="219124"/>
              </a:xfrm>
              <a:custGeom>
                <a:avLst/>
                <a:gdLst>
                  <a:gd name="T0" fmla="*/ 32 w 174"/>
                  <a:gd name="T1" fmla="*/ 0 h 134"/>
                  <a:gd name="T2" fmla="*/ 174 w 174"/>
                  <a:gd name="T3" fmla="*/ 126 h 134"/>
                  <a:gd name="T4" fmla="*/ 136 w 174"/>
                  <a:gd name="T5" fmla="*/ 131 h 134"/>
                  <a:gd name="T6" fmla="*/ 104 w 174"/>
                  <a:gd name="T7" fmla="*/ 133 h 134"/>
                  <a:gd name="T8" fmla="*/ 78 w 174"/>
                  <a:gd name="T9" fmla="*/ 134 h 134"/>
                  <a:gd name="T10" fmla="*/ 55 w 174"/>
                  <a:gd name="T11" fmla="*/ 132 h 134"/>
                  <a:gd name="T12" fmla="*/ 37 w 174"/>
                  <a:gd name="T13" fmla="*/ 128 h 134"/>
                  <a:gd name="T14" fmla="*/ 23 w 174"/>
                  <a:gd name="T15" fmla="*/ 123 h 134"/>
                  <a:gd name="T16" fmla="*/ 13 w 174"/>
                  <a:gd name="T17" fmla="*/ 116 h 134"/>
                  <a:gd name="T18" fmla="*/ 6 w 174"/>
                  <a:gd name="T19" fmla="*/ 109 h 134"/>
                  <a:gd name="T20" fmla="*/ 2 w 174"/>
                  <a:gd name="T21" fmla="*/ 99 h 134"/>
                  <a:gd name="T22" fmla="*/ 0 w 174"/>
                  <a:gd name="T23" fmla="*/ 90 h 134"/>
                  <a:gd name="T24" fmla="*/ 0 w 174"/>
                  <a:gd name="T25" fmla="*/ 80 h 134"/>
                  <a:gd name="T26" fmla="*/ 2 w 174"/>
                  <a:gd name="T27" fmla="*/ 69 h 134"/>
                  <a:gd name="T28" fmla="*/ 5 w 174"/>
                  <a:gd name="T29" fmla="*/ 59 h 134"/>
                  <a:gd name="T30" fmla="*/ 10 w 174"/>
                  <a:gd name="T31" fmla="*/ 49 h 134"/>
                  <a:gd name="T32" fmla="*/ 14 w 174"/>
                  <a:gd name="T33" fmla="*/ 38 h 134"/>
                  <a:gd name="T34" fmla="*/ 19 w 174"/>
                  <a:gd name="T35" fmla="*/ 29 h 134"/>
                  <a:gd name="T36" fmla="*/ 22 w 174"/>
                  <a:gd name="T37" fmla="*/ 20 h 134"/>
                  <a:gd name="T38" fmla="*/ 27 w 174"/>
                  <a:gd name="T39" fmla="*/ 12 h 134"/>
                  <a:gd name="T40" fmla="*/ 29 w 174"/>
                  <a:gd name="T41" fmla="*/ 5 h 134"/>
                  <a:gd name="T42" fmla="*/ 32 w 174"/>
                  <a:gd name="T43"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4" h="134">
                    <a:moveTo>
                      <a:pt x="32" y="0"/>
                    </a:moveTo>
                    <a:lnTo>
                      <a:pt x="174" y="126"/>
                    </a:lnTo>
                    <a:lnTo>
                      <a:pt x="136" y="131"/>
                    </a:lnTo>
                    <a:lnTo>
                      <a:pt x="104" y="133"/>
                    </a:lnTo>
                    <a:lnTo>
                      <a:pt x="78" y="134"/>
                    </a:lnTo>
                    <a:lnTo>
                      <a:pt x="55" y="132"/>
                    </a:lnTo>
                    <a:lnTo>
                      <a:pt x="37" y="128"/>
                    </a:lnTo>
                    <a:lnTo>
                      <a:pt x="23" y="123"/>
                    </a:lnTo>
                    <a:lnTo>
                      <a:pt x="13" y="116"/>
                    </a:lnTo>
                    <a:lnTo>
                      <a:pt x="6" y="109"/>
                    </a:lnTo>
                    <a:lnTo>
                      <a:pt x="2" y="99"/>
                    </a:lnTo>
                    <a:lnTo>
                      <a:pt x="0" y="90"/>
                    </a:lnTo>
                    <a:lnTo>
                      <a:pt x="0" y="80"/>
                    </a:lnTo>
                    <a:lnTo>
                      <a:pt x="2" y="69"/>
                    </a:lnTo>
                    <a:lnTo>
                      <a:pt x="5" y="59"/>
                    </a:lnTo>
                    <a:lnTo>
                      <a:pt x="10" y="49"/>
                    </a:lnTo>
                    <a:lnTo>
                      <a:pt x="14" y="38"/>
                    </a:lnTo>
                    <a:lnTo>
                      <a:pt x="19" y="29"/>
                    </a:lnTo>
                    <a:lnTo>
                      <a:pt x="22" y="20"/>
                    </a:lnTo>
                    <a:lnTo>
                      <a:pt x="27" y="12"/>
                    </a:lnTo>
                    <a:lnTo>
                      <a:pt x="29" y="5"/>
                    </a:lnTo>
                    <a:lnTo>
                      <a:pt x="32"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64" name="Freeform 86">
                <a:extLst>
                  <a:ext uri="{FF2B5EF4-FFF2-40B4-BE49-F238E27FC236}">
                    <a16:creationId xmlns:a16="http://schemas.microsoft.com/office/drawing/2014/main" id="{77CEECFD-6B91-49AF-A041-BE2E03CE4DDF}"/>
                  </a:ext>
                </a:extLst>
              </p:cNvPr>
              <p:cNvSpPr>
                <a:spLocks/>
              </p:cNvSpPr>
              <p:nvPr/>
            </p:nvSpPr>
            <p:spPr bwMode="auto">
              <a:xfrm>
                <a:off x="5805136" y="2436011"/>
                <a:ext cx="240383" cy="287804"/>
              </a:xfrm>
              <a:custGeom>
                <a:avLst/>
                <a:gdLst>
                  <a:gd name="T0" fmla="*/ 3 w 147"/>
                  <a:gd name="T1" fmla="*/ 0 h 176"/>
                  <a:gd name="T2" fmla="*/ 40 w 147"/>
                  <a:gd name="T3" fmla="*/ 21 h 176"/>
                  <a:gd name="T4" fmla="*/ 71 w 147"/>
                  <a:gd name="T5" fmla="*/ 41 h 176"/>
                  <a:gd name="T6" fmla="*/ 96 w 147"/>
                  <a:gd name="T7" fmla="*/ 59 h 176"/>
                  <a:gd name="T8" fmla="*/ 115 w 147"/>
                  <a:gd name="T9" fmla="*/ 78 h 176"/>
                  <a:gd name="T10" fmla="*/ 129 w 147"/>
                  <a:gd name="T11" fmla="*/ 94 h 176"/>
                  <a:gd name="T12" fmla="*/ 138 w 147"/>
                  <a:gd name="T13" fmla="*/ 109 h 176"/>
                  <a:gd name="T14" fmla="*/ 144 w 147"/>
                  <a:gd name="T15" fmla="*/ 121 h 176"/>
                  <a:gd name="T16" fmla="*/ 147 w 147"/>
                  <a:gd name="T17" fmla="*/ 134 h 176"/>
                  <a:gd name="T18" fmla="*/ 147 w 147"/>
                  <a:gd name="T19" fmla="*/ 145 h 176"/>
                  <a:gd name="T20" fmla="*/ 145 w 147"/>
                  <a:gd name="T21" fmla="*/ 154 h 176"/>
                  <a:gd name="T22" fmla="*/ 143 w 147"/>
                  <a:gd name="T23" fmla="*/ 162 h 176"/>
                  <a:gd name="T24" fmla="*/ 139 w 147"/>
                  <a:gd name="T25" fmla="*/ 168 h 176"/>
                  <a:gd name="T26" fmla="*/ 136 w 147"/>
                  <a:gd name="T27" fmla="*/ 172 h 176"/>
                  <a:gd name="T28" fmla="*/ 133 w 147"/>
                  <a:gd name="T29" fmla="*/ 175 h 176"/>
                  <a:gd name="T30" fmla="*/ 133 w 147"/>
                  <a:gd name="T31" fmla="*/ 176 h 176"/>
                  <a:gd name="T32" fmla="*/ 106 w 147"/>
                  <a:gd name="T33" fmla="*/ 176 h 176"/>
                  <a:gd name="T34" fmla="*/ 81 w 147"/>
                  <a:gd name="T35" fmla="*/ 171 h 176"/>
                  <a:gd name="T36" fmla="*/ 62 w 147"/>
                  <a:gd name="T37" fmla="*/ 163 h 176"/>
                  <a:gd name="T38" fmla="*/ 46 w 147"/>
                  <a:gd name="T39" fmla="*/ 153 h 176"/>
                  <a:gd name="T40" fmla="*/ 33 w 147"/>
                  <a:gd name="T41" fmla="*/ 140 h 176"/>
                  <a:gd name="T42" fmla="*/ 22 w 147"/>
                  <a:gd name="T43" fmla="*/ 125 h 176"/>
                  <a:gd name="T44" fmla="*/ 14 w 147"/>
                  <a:gd name="T45" fmla="*/ 109 h 176"/>
                  <a:gd name="T46" fmla="*/ 9 w 147"/>
                  <a:gd name="T47" fmla="*/ 91 h 176"/>
                  <a:gd name="T48" fmla="*/ 4 w 147"/>
                  <a:gd name="T49" fmla="*/ 75 h 176"/>
                  <a:gd name="T50" fmla="*/ 2 w 147"/>
                  <a:gd name="T51" fmla="*/ 58 h 176"/>
                  <a:gd name="T52" fmla="*/ 0 w 147"/>
                  <a:gd name="T53" fmla="*/ 43 h 176"/>
                  <a:gd name="T54" fmla="*/ 0 w 147"/>
                  <a:gd name="T55" fmla="*/ 29 h 176"/>
                  <a:gd name="T56" fmla="*/ 0 w 147"/>
                  <a:gd name="T57" fmla="*/ 18 h 176"/>
                  <a:gd name="T58" fmla="*/ 2 w 147"/>
                  <a:gd name="T59" fmla="*/ 8 h 176"/>
                  <a:gd name="T60" fmla="*/ 2 w 147"/>
                  <a:gd name="T61" fmla="*/ 3 h 176"/>
                  <a:gd name="T62" fmla="*/ 3 w 147"/>
                  <a:gd name="T63"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7" h="176">
                    <a:moveTo>
                      <a:pt x="3" y="0"/>
                    </a:moveTo>
                    <a:lnTo>
                      <a:pt x="40" y="21"/>
                    </a:lnTo>
                    <a:lnTo>
                      <a:pt x="71" y="41"/>
                    </a:lnTo>
                    <a:lnTo>
                      <a:pt x="96" y="59"/>
                    </a:lnTo>
                    <a:lnTo>
                      <a:pt x="115" y="78"/>
                    </a:lnTo>
                    <a:lnTo>
                      <a:pt x="129" y="94"/>
                    </a:lnTo>
                    <a:lnTo>
                      <a:pt x="138" y="109"/>
                    </a:lnTo>
                    <a:lnTo>
                      <a:pt x="144" y="121"/>
                    </a:lnTo>
                    <a:lnTo>
                      <a:pt x="147" y="134"/>
                    </a:lnTo>
                    <a:lnTo>
                      <a:pt x="147" y="145"/>
                    </a:lnTo>
                    <a:lnTo>
                      <a:pt x="145" y="154"/>
                    </a:lnTo>
                    <a:lnTo>
                      <a:pt x="143" y="162"/>
                    </a:lnTo>
                    <a:lnTo>
                      <a:pt x="139" y="168"/>
                    </a:lnTo>
                    <a:lnTo>
                      <a:pt x="136" y="172"/>
                    </a:lnTo>
                    <a:lnTo>
                      <a:pt x="133" y="175"/>
                    </a:lnTo>
                    <a:lnTo>
                      <a:pt x="133" y="176"/>
                    </a:lnTo>
                    <a:lnTo>
                      <a:pt x="106" y="176"/>
                    </a:lnTo>
                    <a:lnTo>
                      <a:pt x="81" y="171"/>
                    </a:lnTo>
                    <a:lnTo>
                      <a:pt x="62" y="163"/>
                    </a:lnTo>
                    <a:lnTo>
                      <a:pt x="46" y="153"/>
                    </a:lnTo>
                    <a:lnTo>
                      <a:pt x="33" y="140"/>
                    </a:lnTo>
                    <a:lnTo>
                      <a:pt x="22" y="125"/>
                    </a:lnTo>
                    <a:lnTo>
                      <a:pt x="14" y="109"/>
                    </a:lnTo>
                    <a:lnTo>
                      <a:pt x="9" y="91"/>
                    </a:lnTo>
                    <a:lnTo>
                      <a:pt x="4" y="75"/>
                    </a:lnTo>
                    <a:lnTo>
                      <a:pt x="2" y="58"/>
                    </a:lnTo>
                    <a:lnTo>
                      <a:pt x="0" y="43"/>
                    </a:lnTo>
                    <a:lnTo>
                      <a:pt x="0" y="29"/>
                    </a:lnTo>
                    <a:lnTo>
                      <a:pt x="0" y="18"/>
                    </a:lnTo>
                    <a:lnTo>
                      <a:pt x="2" y="8"/>
                    </a:lnTo>
                    <a:lnTo>
                      <a:pt x="2" y="3"/>
                    </a:lnTo>
                    <a:lnTo>
                      <a:pt x="3"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65" name="Freeform 87">
                <a:extLst>
                  <a:ext uri="{FF2B5EF4-FFF2-40B4-BE49-F238E27FC236}">
                    <a16:creationId xmlns:a16="http://schemas.microsoft.com/office/drawing/2014/main" id="{9C344260-B00A-419A-BBF5-101DA41E71F6}"/>
                  </a:ext>
                </a:extLst>
              </p:cNvPr>
              <p:cNvSpPr>
                <a:spLocks/>
              </p:cNvSpPr>
              <p:nvPr/>
            </p:nvSpPr>
            <p:spPr bwMode="auto">
              <a:xfrm>
                <a:off x="5813313" y="2437646"/>
                <a:ext cx="238747" cy="281263"/>
              </a:xfrm>
              <a:custGeom>
                <a:avLst/>
                <a:gdLst>
                  <a:gd name="T0" fmla="*/ 0 w 146"/>
                  <a:gd name="T1" fmla="*/ 0 h 172"/>
                  <a:gd name="T2" fmla="*/ 36 w 146"/>
                  <a:gd name="T3" fmla="*/ 21 h 172"/>
                  <a:gd name="T4" fmla="*/ 67 w 146"/>
                  <a:gd name="T5" fmla="*/ 40 h 172"/>
                  <a:gd name="T6" fmla="*/ 91 w 146"/>
                  <a:gd name="T7" fmla="*/ 57 h 172"/>
                  <a:gd name="T8" fmla="*/ 110 w 146"/>
                  <a:gd name="T9" fmla="*/ 74 h 172"/>
                  <a:gd name="T10" fmla="*/ 125 w 146"/>
                  <a:gd name="T11" fmla="*/ 89 h 172"/>
                  <a:gd name="T12" fmla="*/ 135 w 146"/>
                  <a:gd name="T13" fmla="*/ 103 h 172"/>
                  <a:gd name="T14" fmla="*/ 141 w 146"/>
                  <a:gd name="T15" fmla="*/ 116 h 172"/>
                  <a:gd name="T16" fmla="*/ 144 w 146"/>
                  <a:gd name="T17" fmla="*/ 127 h 172"/>
                  <a:gd name="T18" fmla="*/ 146 w 146"/>
                  <a:gd name="T19" fmla="*/ 138 h 172"/>
                  <a:gd name="T20" fmla="*/ 144 w 146"/>
                  <a:gd name="T21" fmla="*/ 147 h 172"/>
                  <a:gd name="T22" fmla="*/ 142 w 146"/>
                  <a:gd name="T23" fmla="*/ 155 h 172"/>
                  <a:gd name="T24" fmla="*/ 138 w 146"/>
                  <a:gd name="T25" fmla="*/ 162 h 172"/>
                  <a:gd name="T26" fmla="*/ 134 w 146"/>
                  <a:gd name="T27" fmla="*/ 168 h 172"/>
                  <a:gd name="T28" fmla="*/ 131 w 146"/>
                  <a:gd name="T29" fmla="*/ 172 h 172"/>
                  <a:gd name="T30" fmla="*/ 0 w 146"/>
                  <a:gd name="T31" fmla="*/ 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6" h="172">
                    <a:moveTo>
                      <a:pt x="0" y="0"/>
                    </a:moveTo>
                    <a:lnTo>
                      <a:pt x="36" y="21"/>
                    </a:lnTo>
                    <a:lnTo>
                      <a:pt x="67" y="40"/>
                    </a:lnTo>
                    <a:lnTo>
                      <a:pt x="91" y="57"/>
                    </a:lnTo>
                    <a:lnTo>
                      <a:pt x="110" y="74"/>
                    </a:lnTo>
                    <a:lnTo>
                      <a:pt x="125" y="89"/>
                    </a:lnTo>
                    <a:lnTo>
                      <a:pt x="135" y="103"/>
                    </a:lnTo>
                    <a:lnTo>
                      <a:pt x="141" y="116"/>
                    </a:lnTo>
                    <a:lnTo>
                      <a:pt x="144" y="127"/>
                    </a:lnTo>
                    <a:lnTo>
                      <a:pt x="146" y="138"/>
                    </a:lnTo>
                    <a:lnTo>
                      <a:pt x="144" y="147"/>
                    </a:lnTo>
                    <a:lnTo>
                      <a:pt x="142" y="155"/>
                    </a:lnTo>
                    <a:lnTo>
                      <a:pt x="138" y="162"/>
                    </a:lnTo>
                    <a:lnTo>
                      <a:pt x="134" y="168"/>
                    </a:lnTo>
                    <a:lnTo>
                      <a:pt x="131" y="172"/>
                    </a:lnTo>
                    <a:lnTo>
                      <a:pt x="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grpSp>
            <p:nvGrpSpPr>
              <p:cNvPr id="266" name="Group 265">
                <a:extLst>
                  <a:ext uri="{FF2B5EF4-FFF2-40B4-BE49-F238E27FC236}">
                    <a16:creationId xmlns:a16="http://schemas.microsoft.com/office/drawing/2014/main" id="{90CD209A-AE1C-4686-AB2D-D18A5D193181}"/>
                  </a:ext>
                </a:extLst>
              </p:cNvPr>
              <p:cNvGrpSpPr/>
              <p:nvPr/>
            </p:nvGrpSpPr>
            <p:grpSpPr>
              <a:xfrm>
                <a:off x="4173200" y="5578967"/>
                <a:ext cx="3842424" cy="343036"/>
                <a:chOff x="4269679" y="5578967"/>
                <a:chExt cx="3842424" cy="343036"/>
              </a:xfrm>
            </p:grpSpPr>
            <p:sp>
              <p:nvSpPr>
                <p:cNvPr id="267" name="Freeform 88">
                  <a:extLst>
                    <a:ext uri="{FF2B5EF4-FFF2-40B4-BE49-F238E27FC236}">
                      <a16:creationId xmlns:a16="http://schemas.microsoft.com/office/drawing/2014/main" id="{E2CD2AF1-8CE7-4689-AF7E-241A8A9697D8}"/>
                    </a:ext>
                  </a:extLst>
                </p:cNvPr>
                <p:cNvSpPr>
                  <a:spLocks/>
                </p:cNvSpPr>
                <p:nvPr/>
              </p:nvSpPr>
              <p:spPr bwMode="auto">
                <a:xfrm>
                  <a:off x="5899816" y="5628025"/>
                  <a:ext cx="327051" cy="163525"/>
                </a:xfrm>
                <a:custGeom>
                  <a:avLst/>
                  <a:gdLst>
                    <a:gd name="T0" fmla="*/ 99 w 200"/>
                    <a:gd name="T1" fmla="*/ 0 h 100"/>
                    <a:gd name="T2" fmla="*/ 126 w 200"/>
                    <a:gd name="T3" fmla="*/ 3 h 100"/>
                    <a:gd name="T4" fmla="*/ 150 w 200"/>
                    <a:gd name="T5" fmla="*/ 13 h 100"/>
                    <a:gd name="T6" fmla="*/ 171 w 200"/>
                    <a:gd name="T7" fmla="*/ 28 h 100"/>
                    <a:gd name="T8" fmla="*/ 186 w 200"/>
                    <a:gd name="T9" fmla="*/ 49 h 100"/>
                    <a:gd name="T10" fmla="*/ 196 w 200"/>
                    <a:gd name="T11" fmla="*/ 73 h 100"/>
                    <a:gd name="T12" fmla="*/ 200 w 200"/>
                    <a:gd name="T13" fmla="*/ 100 h 100"/>
                    <a:gd name="T14" fmla="*/ 0 w 200"/>
                    <a:gd name="T15" fmla="*/ 100 h 100"/>
                    <a:gd name="T16" fmla="*/ 4 w 200"/>
                    <a:gd name="T17" fmla="*/ 73 h 100"/>
                    <a:gd name="T18" fmla="*/ 14 w 200"/>
                    <a:gd name="T19" fmla="*/ 49 h 100"/>
                    <a:gd name="T20" fmla="*/ 29 w 200"/>
                    <a:gd name="T21" fmla="*/ 28 h 100"/>
                    <a:gd name="T22" fmla="*/ 50 w 200"/>
                    <a:gd name="T23" fmla="*/ 13 h 100"/>
                    <a:gd name="T24" fmla="*/ 73 w 200"/>
                    <a:gd name="T25" fmla="*/ 3 h 100"/>
                    <a:gd name="T26" fmla="*/ 99 w 200"/>
                    <a:gd name="T2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0" h="100">
                      <a:moveTo>
                        <a:pt x="99" y="0"/>
                      </a:moveTo>
                      <a:lnTo>
                        <a:pt x="126" y="3"/>
                      </a:lnTo>
                      <a:lnTo>
                        <a:pt x="150" y="13"/>
                      </a:lnTo>
                      <a:lnTo>
                        <a:pt x="171" y="28"/>
                      </a:lnTo>
                      <a:lnTo>
                        <a:pt x="186" y="49"/>
                      </a:lnTo>
                      <a:lnTo>
                        <a:pt x="196" y="73"/>
                      </a:lnTo>
                      <a:lnTo>
                        <a:pt x="200" y="100"/>
                      </a:lnTo>
                      <a:lnTo>
                        <a:pt x="0" y="100"/>
                      </a:lnTo>
                      <a:lnTo>
                        <a:pt x="4" y="73"/>
                      </a:lnTo>
                      <a:lnTo>
                        <a:pt x="14" y="49"/>
                      </a:lnTo>
                      <a:lnTo>
                        <a:pt x="29" y="28"/>
                      </a:lnTo>
                      <a:lnTo>
                        <a:pt x="50" y="13"/>
                      </a:lnTo>
                      <a:lnTo>
                        <a:pt x="73" y="3"/>
                      </a:lnTo>
                      <a:lnTo>
                        <a:pt x="99"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68" name="Freeform 89">
                  <a:extLst>
                    <a:ext uri="{FF2B5EF4-FFF2-40B4-BE49-F238E27FC236}">
                      <a16:creationId xmlns:a16="http://schemas.microsoft.com/office/drawing/2014/main" id="{D167C977-6FFF-490B-B87D-68B2D1B6BBB7}"/>
                    </a:ext>
                  </a:extLst>
                </p:cNvPr>
                <p:cNvSpPr>
                  <a:spLocks/>
                </p:cNvSpPr>
                <p:nvPr/>
              </p:nvSpPr>
              <p:spPr bwMode="auto">
                <a:xfrm>
                  <a:off x="5777173" y="5695070"/>
                  <a:ext cx="191325" cy="96480"/>
                </a:xfrm>
                <a:custGeom>
                  <a:avLst/>
                  <a:gdLst>
                    <a:gd name="T0" fmla="*/ 59 w 117"/>
                    <a:gd name="T1" fmla="*/ 0 h 59"/>
                    <a:gd name="T2" fmla="*/ 77 w 117"/>
                    <a:gd name="T3" fmla="*/ 4 h 59"/>
                    <a:gd name="T4" fmla="*/ 92 w 117"/>
                    <a:gd name="T5" fmla="*/ 12 h 59"/>
                    <a:gd name="T6" fmla="*/ 105 w 117"/>
                    <a:gd name="T7" fmla="*/ 24 h 59"/>
                    <a:gd name="T8" fmla="*/ 114 w 117"/>
                    <a:gd name="T9" fmla="*/ 41 h 59"/>
                    <a:gd name="T10" fmla="*/ 117 w 117"/>
                    <a:gd name="T11" fmla="*/ 59 h 59"/>
                    <a:gd name="T12" fmla="*/ 0 w 117"/>
                    <a:gd name="T13" fmla="*/ 59 h 59"/>
                    <a:gd name="T14" fmla="*/ 4 w 117"/>
                    <a:gd name="T15" fmla="*/ 41 h 59"/>
                    <a:gd name="T16" fmla="*/ 12 w 117"/>
                    <a:gd name="T17" fmla="*/ 24 h 59"/>
                    <a:gd name="T18" fmla="*/ 24 w 117"/>
                    <a:gd name="T19" fmla="*/ 12 h 59"/>
                    <a:gd name="T20" fmla="*/ 40 w 117"/>
                    <a:gd name="T21" fmla="*/ 4 h 59"/>
                    <a:gd name="T22" fmla="*/ 59 w 117"/>
                    <a:gd name="T23"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7" h="59">
                      <a:moveTo>
                        <a:pt x="59" y="0"/>
                      </a:moveTo>
                      <a:lnTo>
                        <a:pt x="77" y="4"/>
                      </a:lnTo>
                      <a:lnTo>
                        <a:pt x="92" y="12"/>
                      </a:lnTo>
                      <a:lnTo>
                        <a:pt x="105" y="24"/>
                      </a:lnTo>
                      <a:lnTo>
                        <a:pt x="114" y="41"/>
                      </a:lnTo>
                      <a:lnTo>
                        <a:pt x="117" y="59"/>
                      </a:lnTo>
                      <a:lnTo>
                        <a:pt x="0" y="59"/>
                      </a:lnTo>
                      <a:lnTo>
                        <a:pt x="4" y="41"/>
                      </a:lnTo>
                      <a:lnTo>
                        <a:pt x="12" y="24"/>
                      </a:lnTo>
                      <a:lnTo>
                        <a:pt x="24" y="12"/>
                      </a:lnTo>
                      <a:lnTo>
                        <a:pt x="40" y="4"/>
                      </a:lnTo>
                      <a:lnTo>
                        <a:pt x="59"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69" name="Freeform 90">
                  <a:extLst>
                    <a:ext uri="{FF2B5EF4-FFF2-40B4-BE49-F238E27FC236}">
                      <a16:creationId xmlns:a16="http://schemas.microsoft.com/office/drawing/2014/main" id="{0F968E64-ADB1-402F-A87E-906DA2265785}"/>
                    </a:ext>
                  </a:extLst>
                </p:cNvPr>
                <p:cNvSpPr>
                  <a:spLocks/>
                </p:cNvSpPr>
                <p:nvPr/>
              </p:nvSpPr>
              <p:spPr bwMode="auto">
                <a:xfrm>
                  <a:off x="6424733" y="5740857"/>
                  <a:ext cx="98115" cy="50693"/>
                </a:xfrm>
                <a:custGeom>
                  <a:avLst/>
                  <a:gdLst>
                    <a:gd name="T0" fmla="*/ 30 w 60"/>
                    <a:gd name="T1" fmla="*/ 0 h 31"/>
                    <a:gd name="T2" fmla="*/ 42 w 60"/>
                    <a:gd name="T3" fmla="*/ 3 h 31"/>
                    <a:gd name="T4" fmla="*/ 51 w 60"/>
                    <a:gd name="T5" fmla="*/ 9 h 31"/>
                    <a:gd name="T6" fmla="*/ 58 w 60"/>
                    <a:gd name="T7" fmla="*/ 18 h 31"/>
                    <a:gd name="T8" fmla="*/ 60 w 60"/>
                    <a:gd name="T9" fmla="*/ 31 h 31"/>
                    <a:gd name="T10" fmla="*/ 0 w 60"/>
                    <a:gd name="T11" fmla="*/ 31 h 31"/>
                    <a:gd name="T12" fmla="*/ 2 w 60"/>
                    <a:gd name="T13" fmla="*/ 18 h 31"/>
                    <a:gd name="T14" fmla="*/ 8 w 60"/>
                    <a:gd name="T15" fmla="*/ 9 h 31"/>
                    <a:gd name="T16" fmla="*/ 19 w 60"/>
                    <a:gd name="T17" fmla="*/ 3 h 31"/>
                    <a:gd name="T18" fmla="*/ 30 w 60"/>
                    <a:gd name="T1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31">
                      <a:moveTo>
                        <a:pt x="30" y="0"/>
                      </a:moveTo>
                      <a:lnTo>
                        <a:pt x="42" y="3"/>
                      </a:lnTo>
                      <a:lnTo>
                        <a:pt x="51" y="9"/>
                      </a:lnTo>
                      <a:lnTo>
                        <a:pt x="58" y="18"/>
                      </a:lnTo>
                      <a:lnTo>
                        <a:pt x="60" y="31"/>
                      </a:lnTo>
                      <a:lnTo>
                        <a:pt x="0" y="31"/>
                      </a:lnTo>
                      <a:lnTo>
                        <a:pt x="2" y="18"/>
                      </a:lnTo>
                      <a:lnTo>
                        <a:pt x="8" y="9"/>
                      </a:lnTo>
                      <a:lnTo>
                        <a:pt x="19" y="3"/>
                      </a:lnTo>
                      <a:lnTo>
                        <a:pt x="30"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70" name="Freeform 91">
                  <a:extLst>
                    <a:ext uri="{FF2B5EF4-FFF2-40B4-BE49-F238E27FC236}">
                      <a16:creationId xmlns:a16="http://schemas.microsoft.com/office/drawing/2014/main" id="{FC2FBC34-4FB5-42B1-B567-544BEC884B52}"/>
                    </a:ext>
                  </a:extLst>
                </p:cNvPr>
                <p:cNvSpPr>
                  <a:spLocks/>
                </p:cNvSpPr>
                <p:nvPr/>
              </p:nvSpPr>
              <p:spPr bwMode="auto">
                <a:xfrm>
                  <a:off x="6110765" y="5628025"/>
                  <a:ext cx="327051" cy="163525"/>
                </a:xfrm>
                <a:custGeom>
                  <a:avLst/>
                  <a:gdLst>
                    <a:gd name="T0" fmla="*/ 101 w 200"/>
                    <a:gd name="T1" fmla="*/ 0 h 100"/>
                    <a:gd name="T2" fmla="*/ 127 w 200"/>
                    <a:gd name="T3" fmla="*/ 3 h 100"/>
                    <a:gd name="T4" fmla="*/ 152 w 200"/>
                    <a:gd name="T5" fmla="*/ 13 h 100"/>
                    <a:gd name="T6" fmla="*/ 171 w 200"/>
                    <a:gd name="T7" fmla="*/ 28 h 100"/>
                    <a:gd name="T8" fmla="*/ 188 w 200"/>
                    <a:gd name="T9" fmla="*/ 49 h 100"/>
                    <a:gd name="T10" fmla="*/ 197 w 200"/>
                    <a:gd name="T11" fmla="*/ 73 h 100"/>
                    <a:gd name="T12" fmla="*/ 200 w 200"/>
                    <a:gd name="T13" fmla="*/ 100 h 100"/>
                    <a:gd name="T14" fmla="*/ 0 w 200"/>
                    <a:gd name="T15" fmla="*/ 100 h 100"/>
                    <a:gd name="T16" fmla="*/ 5 w 200"/>
                    <a:gd name="T17" fmla="*/ 73 h 100"/>
                    <a:gd name="T18" fmla="*/ 14 w 200"/>
                    <a:gd name="T19" fmla="*/ 49 h 100"/>
                    <a:gd name="T20" fmla="*/ 30 w 200"/>
                    <a:gd name="T21" fmla="*/ 28 h 100"/>
                    <a:gd name="T22" fmla="*/ 50 w 200"/>
                    <a:gd name="T23" fmla="*/ 13 h 100"/>
                    <a:gd name="T24" fmla="*/ 74 w 200"/>
                    <a:gd name="T25" fmla="*/ 3 h 100"/>
                    <a:gd name="T26" fmla="*/ 101 w 200"/>
                    <a:gd name="T2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0" h="100">
                      <a:moveTo>
                        <a:pt x="101" y="0"/>
                      </a:moveTo>
                      <a:lnTo>
                        <a:pt x="127" y="3"/>
                      </a:lnTo>
                      <a:lnTo>
                        <a:pt x="152" y="13"/>
                      </a:lnTo>
                      <a:lnTo>
                        <a:pt x="171" y="28"/>
                      </a:lnTo>
                      <a:lnTo>
                        <a:pt x="188" y="49"/>
                      </a:lnTo>
                      <a:lnTo>
                        <a:pt x="197" y="73"/>
                      </a:lnTo>
                      <a:lnTo>
                        <a:pt x="200" y="100"/>
                      </a:lnTo>
                      <a:lnTo>
                        <a:pt x="0" y="100"/>
                      </a:lnTo>
                      <a:lnTo>
                        <a:pt x="5" y="73"/>
                      </a:lnTo>
                      <a:lnTo>
                        <a:pt x="14" y="49"/>
                      </a:lnTo>
                      <a:lnTo>
                        <a:pt x="30" y="28"/>
                      </a:lnTo>
                      <a:lnTo>
                        <a:pt x="50" y="13"/>
                      </a:lnTo>
                      <a:lnTo>
                        <a:pt x="74" y="3"/>
                      </a:lnTo>
                      <a:lnTo>
                        <a:pt x="101"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71" name="Freeform 92">
                  <a:extLst>
                    <a:ext uri="{FF2B5EF4-FFF2-40B4-BE49-F238E27FC236}">
                      <a16:creationId xmlns:a16="http://schemas.microsoft.com/office/drawing/2014/main" id="{8AB0D106-4DEE-423F-A3D5-B43BCF498B75}"/>
                    </a:ext>
                  </a:extLst>
                </p:cNvPr>
                <p:cNvSpPr>
                  <a:spLocks/>
                </p:cNvSpPr>
                <p:nvPr/>
              </p:nvSpPr>
              <p:spPr bwMode="auto">
                <a:xfrm>
                  <a:off x="5984850" y="5578967"/>
                  <a:ext cx="327051" cy="163525"/>
                </a:xfrm>
                <a:custGeom>
                  <a:avLst/>
                  <a:gdLst>
                    <a:gd name="T0" fmla="*/ 99 w 200"/>
                    <a:gd name="T1" fmla="*/ 0 h 100"/>
                    <a:gd name="T2" fmla="*/ 126 w 200"/>
                    <a:gd name="T3" fmla="*/ 3 h 100"/>
                    <a:gd name="T4" fmla="*/ 150 w 200"/>
                    <a:gd name="T5" fmla="*/ 13 h 100"/>
                    <a:gd name="T6" fmla="*/ 170 w 200"/>
                    <a:gd name="T7" fmla="*/ 28 h 100"/>
                    <a:gd name="T8" fmla="*/ 186 w 200"/>
                    <a:gd name="T9" fmla="*/ 49 h 100"/>
                    <a:gd name="T10" fmla="*/ 196 w 200"/>
                    <a:gd name="T11" fmla="*/ 73 h 100"/>
                    <a:gd name="T12" fmla="*/ 200 w 200"/>
                    <a:gd name="T13" fmla="*/ 100 h 100"/>
                    <a:gd name="T14" fmla="*/ 0 w 200"/>
                    <a:gd name="T15" fmla="*/ 100 h 100"/>
                    <a:gd name="T16" fmla="*/ 4 w 200"/>
                    <a:gd name="T17" fmla="*/ 73 h 100"/>
                    <a:gd name="T18" fmla="*/ 14 w 200"/>
                    <a:gd name="T19" fmla="*/ 49 h 100"/>
                    <a:gd name="T20" fmla="*/ 29 w 200"/>
                    <a:gd name="T21" fmla="*/ 28 h 100"/>
                    <a:gd name="T22" fmla="*/ 50 w 200"/>
                    <a:gd name="T23" fmla="*/ 13 h 100"/>
                    <a:gd name="T24" fmla="*/ 73 w 200"/>
                    <a:gd name="T25" fmla="*/ 3 h 100"/>
                    <a:gd name="T26" fmla="*/ 99 w 200"/>
                    <a:gd name="T2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0" h="100">
                      <a:moveTo>
                        <a:pt x="99" y="0"/>
                      </a:moveTo>
                      <a:lnTo>
                        <a:pt x="126" y="3"/>
                      </a:lnTo>
                      <a:lnTo>
                        <a:pt x="150" y="13"/>
                      </a:lnTo>
                      <a:lnTo>
                        <a:pt x="170" y="28"/>
                      </a:lnTo>
                      <a:lnTo>
                        <a:pt x="186" y="49"/>
                      </a:lnTo>
                      <a:lnTo>
                        <a:pt x="196" y="73"/>
                      </a:lnTo>
                      <a:lnTo>
                        <a:pt x="200" y="100"/>
                      </a:lnTo>
                      <a:lnTo>
                        <a:pt x="0" y="100"/>
                      </a:lnTo>
                      <a:lnTo>
                        <a:pt x="4" y="73"/>
                      </a:lnTo>
                      <a:lnTo>
                        <a:pt x="14" y="49"/>
                      </a:lnTo>
                      <a:lnTo>
                        <a:pt x="29" y="28"/>
                      </a:lnTo>
                      <a:lnTo>
                        <a:pt x="50" y="13"/>
                      </a:lnTo>
                      <a:lnTo>
                        <a:pt x="73" y="3"/>
                      </a:lnTo>
                      <a:lnTo>
                        <a:pt x="99" y="0"/>
                      </a:lnTo>
                      <a:close/>
                    </a:path>
                  </a:pathLst>
                </a:custGeom>
                <a:solidFill>
                  <a:schemeClr val="tx1">
                    <a:lumMod val="75000"/>
                    <a:lumOff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baseline="-25000">
                    <a:solidFill>
                      <a:prstClr val="black"/>
                    </a:solidFill>
                    <a:latin typeface="Calibri"/>
                  </a:endParaRPr>
                </a:p>
              </p:txBody>
            </p:sp>
            <p:sp>
              <p:nvSpPr>
                <p:cNvPr id="272" name="Pie 50">
                  <a:extLst>
                    <a:ext uri="{FF2B5EF4-FFF2-40B4-BE49-F238E27FC236}">
                      <a16:creationId xmlns:a16="http://schemas.microsoft.com/office/drawing/2014/main" id="{5CDB6EA8-E909-4EF7-81C7-0DF8B16CF62B}"/>
                    </a:ext>
                  </a:extLst>
                </p:cNvPr>
                <p:cNvSpPr/>
                <p:nvPr/>
              </p:nvSpPr>
              <p:spPr>
                <a:xfrm rot="5400000">
                  <a:off x="6118368" y="3928269"/>
                  <a:ext cx="145045" cy="3842424"/>
                </a:xfrm>
                <a:prstGeom prst="pie">
                  <a:avLst>
                    <a:gd name="adj1" fmla="val 5386083"/>
                    <a:gd name="adj2" fmla="val 16224094"/>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baseline="-25000">
                    <a:solidFill>
                      <a:prstClr val="black"/>
                    </a:solidFill>
                    <a:latin typeface="Calibri"/>
                  </a:endParaRPr>
                </a:p>
              </p:txBody>
            </p:sp>
          </p:grpSp>
        </p:grpSp>
        <p:grpSp>
          <p:nvGrpSpPr>
            <p:cNvPr id="146" name="Group 145">
              <a:extLst>
                <a:ext uri="{FF2B5EF4-FFF2-40B4-BE49-F238E27FC236}">
                  <a16:creationId xmlns:a16="http://schemas.microsoft.com/office/drawing/2014/main" id="{F9EFF920-1804-4683-9C68-A65149FEA48B}"/>
                </a:ext>
              </a:extLst>
            </p:cNvPr>
            <p:cNvGrpSpPr/>
            <p:nvPr/>
          </p:nvGrpSpPr>
          <p:grpSpPr>
            <a:xfrm flipH="1" flipV="1">
              <a:off x="4189207" y="3122023"/>
              <a:ext cx="1600604" cy="596078"/>
              <a:chOff x="6987425" y="4906626"/>
              <a:chExt cx="981152" cy="554225"/>
            </a:xfrm>
          </p:grpSpPr>
          <p:cxnSp>
            <p:nvCxnSpPr>
              <p:cNvPr id="223" name="Straight Connector 222">
                <a:extLst>
                  <a:ext uri="{FF2B5EF4-FFF2-40B4-BE49-F238E27FC236}">
                    <a16:creationId xmlns:a16="http://schemas.microsoft.com/office/drawing/2014/main" id="{25D963C6-AE8C-4946-81CA-2EDA78BC0F67}"/>
                  </a:ext>
                </a:extLst>
              </p:cNvPr>
              <p:cNvCxnSpPr/>
              <p:nvPr/>
            </p:nvCxnSpPr>
            <p:spPr>
              <a:xfrm flipH="1">
                <a:off x="6987425" y="4908401"/>
                <a:ext cx="981152" cy="0"/>
              </a:xfrm>
              <a:prstGeom prst="line">
                <a:avLst/>
              </a:prstGeom>
              <a:ln>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8FB2223D-D1AA-40C1-B994-A74F9B646C61}"/>
                  </a:ext>
                </a:extLst>
              </p:cNvPr>
              <p:cNvCxnSpPr/>
              <p:nvPr/>
            </p:nvCxnSpPr>
            <p:spPr>
              <a:xfrm rot="5400000" flipH="1">
                <a:off x="6710312" y="5183739"/>
                <a:ext cx="554225" cy="0"/>
              </a:xfrm>
              <a:prstGeom prst="line">
                <a:avLst/>
              </a:prstGeom>
              <a:ln>
                <a:solidFill>
                  <a:schemeClr val="accent2"/>
                </a:solidFill>
                <a:prstDash val="dash"/>
              </a:ln>
            </p:spPr>
            <p:style>
              <a:lnRef idx="1">
                <a:schemeClr val="accent1"/>
              </a:lnRef>
              <a:fillRef idx="0">
                <a:schemeClr val="accent1"/>
              </a:fillRef>
              <a:effectRef idx="0">
                <a:schemeClr val="accent1"/>
              </a:effectRef>
              <a:fontRef idx="minor">
                <a:schemeClr val="tx1"/>
              </a:fontRef>
            </p:style>
          </p:cxnSp>
        </p:grpSp>
        <p:cxnSp>
          <p:nvCxnSpPr>
            <p:cNvPr id="148" name="Straight Connector 147">
              <a:extLst>
                <a:ext uri="{FF2B5EF4-FFF2-40B4-BE49-F238E27FC236}">
                  <a16:creationId xmlns:a16="http://schemas.microsoft.com/office/drawing/2014/main" id="{E9B46CDB-2C6F-487A-9EBC-5BB6BE2304B2}"/>
                </a:ext>
              </a:extLst>
            </p:cNvPr>
            <p:cNvCxnSpPr/>
            <p:nvPr/>
          </p:nvCxnSpPr>
          <p:spPr>
            <a:xfrm>
              <a:off x="4189208" y="2469823"/>
              <a:ext cx="1881051" cy="0"/>
            </a:xfrm>
            <a:prstGeom prst="line">
              <a:avLst/>
            </a:prstGeom>
            <a:ln>
              <a:solidFill>
                <a:schemeClr val="tx2"/>
              </a:solidFill>
              <a:prstDash val="dash"/>
            </a:ln>
          </p:spPr>
          <p:style>
            <a:lnRef idx="1">
              <a:schemeClr val="accent1"/>
            </a:lnRef>
            <a:fillRef idx="0">
              <a:schemeClr val="accent1"/>
            </a:fillRef>
            <a:effectRef idx="0">
              <a:schemeClr val="accent1"/>
            </a:effectRef>
            <a:fontRef idx="minor">
              <a:schemeClr val="tx1"/>
            </a:fontRef>
          </p:style>
        </p:cxnSp>
        <p:grpSp>
          <p:nvGrpSpPr>
            <p:cNvPr id="149" name="Group 148">
              <a:extLst>
                <a:ext uri="{FF2B5EF4-FFF2-40B4-BE49-F238E27FC236}">
                  <a16:creationId xmlns:a16="http://schemas.microsoft.com/office/drawing/2014/main" id="{2B058FD2-7674-4ADD-9B93-6CB036841AA4}"/>
                </a:ext>
              </a:extLst>
            </p:cNvPr>
            <p:cNvGrpSpPr/>
            <p:nvPr/>
          </p:nvGrpSpPr>
          <p:grpSpPr>
            <a:xfrm>
              <a:off x="6722733" y="2450810"/>
              <a:ext cx="1278768" cy="906345"/>
              <a:chOff x="6987425" y="4906626"/>
              <a:chExt cx="981152" cy="554225"/>
            </a:xfrm>
          </p:grpSpPr>
          <p:cxnSp>
            <p:nvCxnSpPr>
              <p:cNvPr id="221" name="Straight Connector 220">
                <a:extLst>
                  <a:ext uri="{FF2B5EF4-FFF2-40B4-BE49-F238E27FC236}">
                    <a16:creationId xmlns:a16="http://schemas.microsoft.com/office/drawing/2014/main" id="{9BF208CE-97BE-4B52-9502-46D441E1A2AA}"/>
                  </a:ext>
                </a:extLst>
              </p:cNvPr>
              <p:cNvCxnSpPr/>
              <p:nvPr/>
            </p:nvCxnSpPr>
            <p:spPr>
              <a:xfrm flipH="1">
                <a:off x="6987425" y="4908401"/>
                <a:ext cx="981152" cy="0"/>
              </a:xfrm>
              <a:prstGeom prst="line">
                <a:avLst/>
              </a:prstGeom>
              <a:ln>
                <a:solidFill>
                  <a:schemeClr val="accent4"/>
                </a:solidFill>
                <a:prstDash val="dash"/>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1FDD1593-F62C-4ECD-962A-7A5EA4542069}"/>
                  </a:ext>
                </a:extLst>
              </p:cNvPr>
              <p:cNvCxnSpPr/>
              <p:nvPr/>
            </p:nvCxnSpPr>
            <p:spPr>
              <a:xfrm rot="5400000" flipH="1">
                <a:off x="6710312" y="5183739"/>
                <a:ext cx="554225" cy="0"/>
              </a:xfrm>
              <a:prstGeom prst="line">
                <a:avLst/>
              </a:prstGeom>
              <a:ln>
                <a:solidFill>
                  <a:schemeClr val="accent4"/>
                </a:solidFill>
                <a:prstDash val="dash"/>
              </a:ln>
            </p:spPr>
            <p:style>
              <a:lnRef idx="1">
                <a:schemeClr val="accent1"/>
              </a:lnRef>
              <a:fillRef idx="0">
                <a:schemeClr val="accent1"/>
              </a:fillRef>
              <a:effectRef idx="0">
                <a:schemeClr val="accent1"/>
              </a:effectRef>
              <a:fontRef idx="minor">
                <a:schemeClr val="tx1"/>
              </a:fontRef>
            </p:style>
          </p:cxnSp>
        </p:grpSp>
        <p:grpSp>
          <p:nvGrpSpPr>
            <p:cNvPr id="150" name="Group 149">
              <a:extLst>
                <a:ext uri="{FF2B5EF4-FFF2-40B4-BE49-F238E27FC236}">
                  <a16:creationId xmlns:a16="http://schemas.microsoft.com/office/drawing/2014/main" id="{332808C8-63BA-49CC-9F6D-6E2DB7F0DA35}"/>
                </a:ext>
              </a:extLst>
            </p:cNvPr>
            <p:cNvGrpSpPr/>
            <p:nvPr/>
          </p:nvGrpSpPr>
          <p:grpSpPr>
            <a:xfrm>
              <a:off x="6088739" y="4906627"/>
              <a:ext cx="1914389" cy="554225"/>
              <a:chOff x="6054188" y="4906626"/>
              <a:chExt cx="1914389" cy="554225"/>
            </a:xfrm>
          </p:grpSpPr>
          <p:cxnSp>
            <p:nvCxnSpPr>
              <p:cNvPr id="218" name="Straight Connector 217">
                <a:extLst>
                  <a:ext uri="{FF2B5EF4-FFF2-40B4-BE49-F238E27FC236}">
                    <a16:creationId xmlns:a16="http://schemas.microsoft.com/office/drawing/2014/main" id="{90726A1B-6097-42AB-BDD6-7270144E60A4}"/>
                  </a:ext>
                </a:extLst>
              </p:cNvPr>
              <p:cNvCxnSpPr/>
              <p:nvPr/>
            </p:nvCxnSpPr>
            <p:spPr>
              <a:xfrm flipH="1">
                <a:off x="6987425" y="4908401"/>
                <a:ext cx="981152"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19" name="Straight Connector 218">
                <a:extLst>
                  <a:ext uri="{FF2B5EF4-FFF2-40B4-BE49-F238E27FC236}">
                    <a16:creationId xmlns:a16="http://schemas.microsoft.com/office/drawing/2014/main" id="{CCD1E872-1EDB-4CBC-91C6-6D28CDAC250E}"/>
                  </a:ext>
                </a:extLst>
              </p:cNvPr>
              <p:cNvCxnSpPr/>
              <p:nvPr/>
            </p:nvCxnSpPr>
            <p:spPr>
              <a:xfrm rot="5400000" flipH="1">
                <a:off x="6710312" y="5183739"/>
                <a:ext cx="554225"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0" name="Straight Connector 219">
                <a:extLst>
                  <a:ext uri="{FF2B5EF4-FFF2-40B4-BE49-F238E27FC236}">
                    <a16:creationId xmlns:a16="http://schemas.microsoft.com/office/drawing/2014/main" id="{F703C541-451B-4153-9C17-0C80AE87901B}"/>
                  </a:ext>
                </a:extLst>
              </p:cNvPr>
              <p:cNvCxnSpPr/>
              <p:nvPr/>
            </p:nvCxnSpPr>
            <p:spPr>
              <a:xfrm flipH="1">
                <a:off x="6054188" y="5460851"/>
                <a:ext cx="936159"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
          <p:nvSpPr>
            <p:cNvPr id="159" name="Rounded Rectangle 55">
              <a:extLst>
                <a:ext uri="{FF2B5EF4-FFF2-40B4-BE49-F238E27FC236}">
                  <a16:creationId xmlns:a16="http://schemas.microsoft.com/office/drawing/2014/main" id="{A53C7CAE-8991-43A7-8D9D-22EF7CA1B8D3}"/>
                </a:ext>
              </a:extLst>
            </p:cNvPr>
            <p:cNvSpPr/>
            <p:nvPr/>
          </p:nvSpPr>
          <p:spPr>
            <a:xfrm>
              <a:off x="830978" y="1979170"/>
              <a:ext cx="3376771" cy="976607"/>
            </a:xfrm>
            <a:prstGeom prst="roundRect">
              <a:avLst>
                <a:gd name="adj" fmla="val 12766"/>
              </a:avLst>
            </a:prstGeom>
            <a:solidFill>
              <a:schemeClr val="bg1">
                <a:lumMod val="95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60" name="Rounded Rectangle 54">
              <a:extLst>
                <a:ext uri="{FF2B5EF4-FFF2-40B4-BE49-F238E27FC236}">
                  <a16:creationId xmlns:a16="http://schemas.microsoft.com/office/drawing/2014/main" id="{B54F0C0F-534D-40CA-80A3-8FE6E90596F0}"/>
                </a:ext>
              </a:extLst>
            </p:cNvPr>
            <p:cNvSpPr/>
            <p:nvPr/>
          </p:nvSpPr>
          <p:spPr>
            <a:xfrm>
              <a:off x="930250" y="2074039"/>
              <a:ext cx="685800" cy="791568"/>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68" name="TextBox 167">
              <a:extLst>
                <a:ext uri="{FF2B5EF4-FFF2-40B4-BE49-F238E27FC236}">
                  <a16:creationId xmlns:a16="http://schemas.microsoft.com/office/drawing/2014/main" id="{6FEA888C-C23B-4FC6-AE75-21E0DBF18FEC}"/>
                </a:ext>
              </a:extLst>
            </p:cNvPr>
            <p:cNvSpPr txBox="1"/>
            <p:nvPr/>
          </p:nvSpPr>
          <p:spPr>
            <a:xfrm>
              <a:off x="1673768" y="2018623"/>
              <a:ext cx="2288000" cy="923330"/>
            </a:xfrm>
            <a:prstGeom prst="rect">
              <a:avLst/>
            </a:prstGeom>
            <a:noFill/>
          </p:spPr>
          <p:txBody>
            <a:bodyPr wrap="square" rtlCol="0">
              <a:spAutoFit/>
            </a:bodyPr>
            <a:lstStyle/>
            <a:p>
              <a:r>
                <a:rPr lang="en-IN" dirty="0">
                  <a:latin typeface="Calibri" panose="020F0502020204030204" pitchFamily="34" charset="0"/>
                  <a:cs typeface="Calibri" panose="020F0502020204030204" pitchFamily="34" charset="0"/>
                </a:rPr>
                <a:t>Financial Predictions, Fraud Detections</a:t>
              </a:r>
            </a:p>
            <a:p>
              <a:r>
                <a:rPr lang="en-IN" dirty="0">
                  <a:latin typeface="Calibri" panose="020F0502020204030204" pitchFamily="34" charset="0"/>
                  <a:cs typeface="Calibri" panose="020F0502020204030204" pitchFamily="34" charset="0"/>
                </a:rPr>
                <a:t>Loan Approval</a:t>
              </a:r>
              <a:endParaRPr lang="en-IN" sz="2000" dirty="0">
                <a:latin typeface="Calibri" panose="020F0502020204030204" pitchFamily="34" charset="0"/>
                <a:cs typeface="Calibri" panose="020F0502020204030204" pitchFamily="34" charset="0"/>
              </a:endParaRPr>
            </a:p>
          </p:txBody>
        </p:sp>
        <p:sp>
          <p:nvSpPr>
            <p:cNvPr id="169" name="Rounded Rectangle 87">
              <a:extLst>
                <a:ext uri="{FF2B5EF4-FFF2-40B4-BE49-F238E27FC236}">
                  <a16:creationId xmlns:a16="http://schemas.microsoft.com/office/drawing/2014/main" id="{D814FD38-4D1A-490A-BB28-E6F31592BEFC}"/>
                </a:ext>
              </a:extLst>
            </p:cNvPr>
            <p:cNvSpPr/>
            <p:nvPr/>
          </p:nvSpPr>
          <p:spPr>
            <a:xfrm>
              <a:off x="830978" y="3193607"/>
              <a:ext cx="3376771" cy="976607"/>
            </a:xfrm>
            <a:prstGeom prst="roundRect">
              <a:avLst>
                <a:gd name="adj" fmla="val 12766"/>
              </a:avLst>
            </a:prstGeom>
            <a:solidFill>
              <a:schemeClr val="bg1">
                <a:lumMod val="95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70" name="Rounded Rectangle 88">
              <a:extLst>
                <a:ext uri="{FF2B5EF4-FFF2-40B4-BE49-F238E27FC236}">
                  <a16:creationId xmlns:a16="http://schemas.microsoft.com/office/drawing/2014/main" id="{796D4196-1B98-4352-9A9D-474B22113CE6}"/>
                </a:ext>
              </a:extLst>
            </p:cNvPr>
            <p:cNvSpPr/>
            <p:nvPr/>
          </p:nvSpPr>
          <p:spPr>
            <a:xfrm>
              <a:off x="930250" y="3288476"/>
              <a:ext cx="685800" cy="79156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71" name="TextBox 170">
              <a:extLst>
                <a:ext uri="{FF2B5EF4-FFF2-40B4-BE49-F238E27FC236}">
                  <a16:creationId xmlns:a16="http://schemas.microsoft.com/office/drawing/2014/main" id="{92F63511-2A4C-40C8-B1D2-86947A257010}"/>
                </a:ext>
              </a:extLst>
            </p:cNvPr>
            <p:cNvSpPr txBox="1"/>
            <p:nvPr/>
          </p:nvSpPr>
          <p:spPr>
            <a:xfrm>
              <a:off x="1634956" y="3230405"/>
              <a:ext cx="2400094" cy="1169551"/>
            </a:xfrm>
            <a:prstGeom prst="rect">
              <a:avLst/>
            </a:prstGeom>
            <a:noFill/>
          </p:spPr>
          <p:txBody>
            <a:bodyPr wrap="square" rtlCol="0">
              <a:spAutoFit/>
            </a:bodyPr>
            <a:lstStyle/>
            <a:p>
              <a:pPr lvl="0">
                <a:lnSpc>
                  <a:spcPct val="100000"/>
                </a:lnSpc>
              </a:pPr>
              <a:r>
                <a:rPr lang="en-GB" dirty="0">
                  <a:latin typeface="Calibri" panose="020F0502020204030204" pitchFamily="34" charset="0"/>
                  <a:cs typeface="Calibri" panose="020F0502020204030204" pitchFamily="34" charset="0"/>
                </a:rPr>
                <a:t>Predictive Maintenance</a:t>
              </a:r>
            </a:p>
            <a:p>
              <a:pPr lvl="0">
                <a:lnSpc>
                  <a:spcPct val="100000"/>
                </a:lnSpc>
              </a:pPr>
              <a:r>
                <a:rPr lang="en-GB" dirty="0">
                  <a:latin typeface="Calibri" panose="020F0502020204030204" pitchFamily="34" charset="0"/>
                  <a:cs typeface="Calibri" panose="020F0502020204030204" pitchFamily="34" charset="0"/>
                </a:rPr>
                <a:t>Ad plus user information</a:t>
              </a:r>
            </a:p>
            <a:p>
              <a:pPr lvl="0">
                <a:lnSpc>
                  <a:spcPct val="100000"/>
                </a:lnSpc>
              </a:pPr>
              <a:endParaRPr lang="en-GB" sz="1600" dirty="0">
                <a:latin typeface="Arial" panose="020B0604020202020204" pitchFamily="34" charset="0"/>
                <a:cs typeface="Arial" panose="020B0604020202020204" pitchFamily="34" charset="0"/>
              </a:endParaRPr>
            </a:p>
          </p:txBody>
        </p:sp>
        <p:sp>
          <p:nvSpPr>
            <p:cNvPr id="172" name="Rounded Rectangle 92">
              <a:extLst>
                <a:ext uri="{FF2B5EF4-FFF2-40B4-BE49-F238E27FC236}">
                  <a16:creationId xmlns:a16="http://schemas.microsoft.com/office/drawing/2014/main" id="{2A975F3F-B8B0-4EA7-93E4-4EB4F64A5B71}"/>
                </a:ext>
              </a:extLst>
            </p:cNvPr>
            <p:cNvSpPr/>
            <p:nvPr/>
          </p:nvSpPr>
          <p:spPr>
            <a:xfrm>
              <a:off x="830978" y="4408045"/>
              <a:ext cx="3376771" cy="976607"/>
            </a:xfrm>
            <a:prstGeom prst="roundRect">
              <a:avLst>
                <a:gd name="adj" fmla="val 12766"/>
              </a:avLst>
            </a:prstGeom>
            <a:solidFill>
              <a:schemeClr val="bg1">
                <a:lumMod val="95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73" name="Rounded Rectangle 93">
              <a:extLst>
                <a:ext uri="{FF2B5EF4-FFF2-40B4-BE49-F238E27FC236}">
                  <a16:creationId xmlns:a16="http://schemas.microsoft.com/office/drawing/2014/main" id="{75CAEEE3-BB9A-40B2-8EB9-2E1336230BCF}"/>
                </a:ext>
              </a:extLst>
            </p:cNvPr>
            <p:cNvSpPr/>
            <p:nvPr/>
          </p:nvSpPr>
          <p:spPr>
            <a:xfrm>
              <a:off x="930250" y="4502914"/>
              <a:ext cx="685800" cy="791568"/>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74" name="TextBox 173">
              <a:extLst>
                <a:ext uri="{FF2B5EF4-FFF2-40B4-BE49-F238E27FC236}">
                  <a16:creationId xmlns:a16="http://schemas.microsoft.com/office/drawing/2014/main" id="{EEBE1067-C82C-46C2-97DC-FCC238452FCA}"/>
                </a:ext>
              </a:extLst>
            </p:cNvPr>
            <p:cNvSpPr txBox="1"/>
            <p:nvPr/>
          </p:nvSpPr>
          <p:spPr>
            <a:xfrm>
              <a:off x="1644746" y="4444843"/>
              <a:ext cx="2508178" cy="923330"/>
            </a:xfrm>
            <a:prstGeom prst="rect">
              <a:avLst/>
            </a:prstGeom>
            <a:noFill/>
          </p:spPr>
          <p:txBody>
            <a:bodyPr wrap="square" rtlCol="0">
              <a:spAutoFit/>
            </a:bodyPr>
            <a:lstStyle/>
            <a:p>
              <a:r>
                <a:rPr lang="en-IN" dirty="0">
                  <a:latin typeface="Calibri" panose="020F0502020204030204" pitchFamily="34" charset="0"/>
                  <a:cs typeface="Calibri" panose="020F0502020204030204" pitchFamily="34" charset="0"/>
                </a:rPr>
                <a:t>Churn Prediction, Customer Segmentation, Sales Forecasting </a:t>
              </a:r>
            </a:p>
          </p:txBody>
        </p:sp>
        <p:sp>
          <p:nvSpPr>
            <p:cNvPr id="175" name="Rounded Rectangle 96">
              <a:extLst>
                <a:ext uri="{FF2B5EF4-FFF2-40B4-BE49-F238E27FC236}">
                  <a16:creationId xmlns:a16="http://schemas.microsoft.com/office/drawing/2014/main" id="{85ABFE78-6A66-4141-A8B5-B4C17AF575E5}"/>
                </a:ext>
              </a:extLst>
            </p:cNvPr>
            <p:cNvSpPr/>
            <p:nvPr/>
          </p:nvSpPr>
          <p:spPr>
            <a:xfrm>
              <a:off x="7984253" y="1979170"/>
              <a:ext cx="3376771" cy="976607"/>
            </a:xfrm>
            <a:prstGeom prst="roundRect">
              <a:avLst>
                <a:gd name="adj" fmla="val 12766"/>
              </a:avLst>
            </a:prstGeom>
            <a:solidFill>
              <a:schemeClr val="bg1">
                <a:lumMod val="95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76" name="Rounded Rectangle 97">
              <a:extLst>
                <a:ext uri="{FF2B5EF4-FFF2-40B4-BE49-F238E27FC236}">
                  <a16:creationId xmlns:a16="http://schemas.microsoft.com/office/drawing/2014/main" id="{C2FDC354-44F5-4BB6-A8ED-673FFD69D1B5}"/>
                </a:ext>
              </a:extLst>
            </p:cNvPr>
            <p:cNvSpPr/>
            <p:nvPr/>
          </p:nvSpPr>
          <p:spPr>
            <a:xfrm>
              <a:off x="10577137" y="2074039"/>
              <a:ext cx="685800" cy="791568"/>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77" name="TextBox 176">
              <a:extLst>
                <a:ext uri="{FF2B5EF4-FFF2-40B4-BE49-F238E27FC236}">
                  <a16:creationId xmlns:a16="http://schemas.microsoft.com/office/drawing/2014/main" id="{CFBAB642-2B82-4279-842E-D36C82419F75}"/>
                </a:ext>
              </a:extLst>
            </p:cNvPr>
            <p:cNvSpPr txBox="1"/>
            <p:nvPr/>
          </p:nvSpPr>
          <p:spPr>
            <a:xfrm>
              <a:off x="8139087" y="2025203"/>
              <a:ext cx="2469968" cy="923330"/>
            </a:xfrm>
            <a:prstGeom prst="rect">
              <a:avLst/>
            </a:prstGeom>
            <a:noFill/>
          </p:spPr>
          <p:txBody>
            <a:bodyPr wrap="square" rtlCol="0">
              <a:spAutoFit/>
            </a:bodyPr>
            <a:lstStyle/>
            <a:p>
              <a:pPr lvl="0">
                <a:lnSpc>
                  <a:spcPct val="100000"/>
                </a:lnSpc>
              </a:pPr>
              <a:r>
                <a:rPr lang="en-GB" dirty="0">
                  <a:latin typeface="Calibri" panose="020F0502020204030204" pitchFamily="34" charset="0"/>
                  <a:cs typeface="Calibri" panose="020F0502020204030204" pitchFamily="34" charset="0"/>
                </a:rPr>
                <a:t>Data Mining – Web Click Data, Medical Records, Diagnosis</a:t>
              </a:r>
            </a:p>
          </p:txBody>
        </p:sp>
        <p:sp>
          <p:nvSpPr>
            <p:cNvPr id="178" name="Rounded Rectangle 100">
              <a:extLst>
                <a:ext uri="{FF2B5EF4-FFF2-40B4-BE49-F238E27FC236}">
                  <a16:creationId xmlns:a16="http://schemas.microsoft.com/office/drawing/2014/main" id="{40B115F0-E8AA-49D7-A24B-8642D1002F4D}"/>
                </a:ext>
              </a:extLst>
            </p:cNvPr>
            <p:cNvSpPr/>
            <p:nvPr/>
          </p:nvSpPr>
          <p:spPr>
            <a:xfrm>
              <a:off x="7984253" y="3193607"/>
              <a:ext cx="3376771" cy="976607"/>
            </a:xfrm>
            <a:prstGeom prst="roundRect">
              <a:avLst>
                <a:gd name="adj" fmla="val 12766"/>
              </a:avLst>
            </a:prstGeom>
            <a:solidFill>
              <a:schemeClr val="bg1">
                <a:lumMod val="95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79" name="Rounded Rectangle 101">
              <a:extLst>
                <a:ext uri="{FF2B5EF4-FFF2-40B4-BE49-F238E27FC236}">
                  <a16:creationId xmlns:a16="http://schemas.microsoft.com/office/drawing/2014/main" id="{B67F70DE-6000-4F58-86ED-946179DAD743}"/>
                </a:ext>
              </a:extLst>
            </p:cNvPr>
            <p:cNvSpPr/>
            <p:nvPr/>
          </p:nvSpPr>
          <p:spPr>
            <a:xfrm>
              <a:off x="10577137" y="3288476"/>
              <a:ext cx="685800" cy="791568"/>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80" name="TextBox 179">
              <a:extLst>
                <a:ext uri="{FF2B5EF4-FFF2-40B4-BE49-F238E27FC236}">
                  <a16:creationId xmlns:a16="http://schemas.microsoft.com/office/drawing/2014/main" id="{0AF8E20D-2D6E-4627-ACB8-E1682E433888}"/>
                </a:ext>
              </a:extLst>
            </p:cNvPr>
            <p:cNvSpPr txBox="1"/>
            <p:nvPr/>
          </p:nvSpPr>
          <p:spPr>
            <a:xfrm>
              <a:off x="8139087" y="3211930"/>
              <a:ext cx="2457099" cy="923330"/>
            </a:xfrm>
            <a:prstGeom prst="rect">
              <a:avLst/>
            </a:prstGeom>
            <a:noFill/>
          </p:spPr>
          <p:txBody>
            <a:bodyPr wrap="square" rtlCol="0">
              <a:spAutoFit/>
            </a:bodyPr>
            <a:lstStyle/>
            <a:p>
              <a:pPr lvl="0">
                <a:lnSpc>
                  <a:spcPct val="100000"/>
                </a:lnSpc>
              </a:pPr>
              <a:r>
                <a:rPr lang="en-GB" dirty="0">
                  <a:latin typeface="Calibri" panose="020F0502020204030204" pitchFamily="34" charset="0"/>
                  <a:cs typeface="Calibri" panose="020F0502020204030204" pitchFamily="34" charset="0"/>
                </a:rPr>
                <a:t>Computer Vision – Face Recognition, Self Driving Cars, OCR</a:t>
              </a:r>
            </a:p>
          </p:txBody>
        </p:sp>
        <p:sp>
          <p:nvSpPr>
            <p:cNvPr id="181" name="Rounded Rectangle 104">
              <a:extLst>
                <a:ext uri="{FF2B5EF4-FFF2-40B4-BE49-F238E27FC236}">
                  <a16:creationId xmlns:a16="http://schemas.microsoft.com/office/drawing/2014/main" id="{EFEC8529-3851-47F1-85BC-FB02B63DC342}"/>
                </a:ext>
              </a:extLst>
            </p:cNvPr>
            <p:cNvSpPr/>
            <p:nvPr/>
          </p:nvSpPr>
          <p:spPr>
            <a:xfrm>
              <a:off x="7984253" y="4408045"/>
              <a:ext cx="3376771" cy="976607"/>
            </a:xfrm>
            <a:prstGeom prst="roundRect">
              <a:avLst>
                <a:gd name="adj" fmla="val 12766"/>
              </a:avLst>
            </a:prstGeom>
            <a:solidFill>
              <a:schemeClr val="bg1">
                <a:lumMod val="95000"/>
              </a:schemeClr>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82" name="Rounded Rectangle 105">
              <a:extLst>
                <a:ext uri="{FF2B5EF4-FFF2-40B4-BE49-F238E27FC236}">
                  <a16:creationId xmlns:a16="http://schemas.microsoft.com/office/drawing/2014/main" id="{EBCB885F-0535-480F-BD5D-DAF07F23A80C}"/>
                </a:ext>
              </a:extLst>
            </p:cNvPr>
            <p:cNvSpPr/>
            <p:nvPr/>
          </p:nvSpPr>
          <p:spPr>
            <a:xfrm>
              <a:off x="10577137" y="4502914"/>
              <a:ext cx="685800" cy="791568"/>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dirty="0">
                <a:solidFill>
                  <a:prstClr val="white"/>
                </a:solidFill>
                <a:latin typeface="Calibri"/>
              </a:endParaRPr>
            </a:p>
          </p:txBody>
        </p:sp>
        <p:sp>
          <p:nvSpPr>
            <p:cNvPr id="183" name="TextBox 182">
              <a:extLst>
                <a:ext uri="{FF2B5EF4-FFF2-40B4-BE49-F238E27FC236}">
                  <a16:creationId xmlns:a16="http://schemas.microsoft.com/office/drawing/2014/main" id="{0CB12BE2-F40B-426E-AECB-D4207C440AA2}"/>
                </a:ext>
              </a:extLst>
            </p:cNvPr>
            <p:cNvSpPr txBox="1"/>
            <p:nvPr/>
          </p:nvSpPr>
          <p:spPr>
            <a:xfrm>
              <a:off x="7918375" y="4465359"/>
              <a:ext cx="2818809" cy="923330"/>
            </a:xfrm>
            <a:prstGeom prst="rect">
              <a:avLst/>
            </a:prstGeom>
            <a:noFill/>
          </p:spPr>
          <p:txBody>
            <a:bodyPr wrap="square" rtlCol="0">
              <a:spAutoFit/>
            </a:bodyPr>
            <a:lstStyle/>
            <a:p>
              <a:pPr lvl="0">
                <a:lnSpc>
                  <a:spcPct val="100000"/>
                </a:lnSpc>
              </a:pPr>
              <a:r>
                <a:rPr lang="en-GB" dirty="0">
                  <a:latin typeface="Calibri" panose="020F0502020204030204" pitchFamily="34" charset="0"/>
                  <a:cs typeface="Calibri" panose="020F0502020204030204" pitchFamily="34" charset="0"/>
                </a:rPr>
                <a:t>Voice recognition, Chatbots, Sentiment Analysis, Machine Translation </a:t>
              </a:r>
            </a:p>
          </p:txBody>
        </p:sp>
        <p:grpSp>
          <p:nvGrpSpPr>
            <p:cNvPr id="184" name="Group 183">
              <a:extLst>
                <a:ext uri="{FF2B5EF4-FFF2-40B4-BE49-F238E27FC236}">
                  <a16:creationId xmlns:a16="http://schemas.microsoft.com/office/drawing/2014/main" id="{F71003B7-95F4-430D-9EBB-8C365284E517}"/>
                </a:ext>
              </a:extLst>
            </p:cNvPr>
            <p:cNvGrpSpPr/>
            <p:nvPr/>
          </p:nvGrpSpPr>
          <p:grpSpPr>
            <a:xfrm>
              <a:off x="10751118" y="2307012"/>
              <a:ext cx="347403" cy="348644"/>
              <a:chOff x="6124575" y="2973388"/>
              <a:chExt cx="889000" cy="892176"/>
            </a:xfrm>
            <a:solidFill>
              <a:schemeClr val="bg1"/>
            </a:solidFill>
          </p:grpSpPr>
          <p:sp>
            <p:nvSpPr>
              <p:cNvPr id="211" name="Freeform 6">
                <a:extLst>
                  <a:ext uri="{FF2B5EF4-FFF2-40B4-BE49-F238E27FC236}">
                    <a16:creationId xmlns:a16="http://schemas.microsoft.com/office/drawing/2014/main" id="{81D29386-5835-449A-883E-8A3F6832A369}"/>
                  </a:ext>
                </a:extLst>
              </p:cNvPr>
              <p:cNvSpPr>
                <a:spLocks/>
              </p:cNvSpPr>
              <p:nvPr/>
            </p:nvSpPr>
            <p:spPr bwMode="auto">
              <a:xfrm>
                <a:off x="6178550" y="3224213"/>
                <a:ext cx="750888" cy="279400"/>
              </a:xfrm>
              <a:custGeom>
                <a:avLst/>
                <a:gdLst>
                  <a:gd name="T0" fmla="*/ 341 w 473"/>
                  <a:gd name="T1" fmla="*/ 0 h 176"/>
                  <a:gd name="T2" fmla="*/ 345 w 473"/>
                  <a:gd name="T3" fmla="*/ 1 h 176"/>
                  <a:gd name="T4" fmla="*/ 348 w 473"/>
                  <a:gd name="T5" fmla="*/ 2 h 176"/>
                  <a:gd name="T6" fmla="*/ 349 w 473"/>
                  <a:gd name="T7" fmla="*/ 2 h 176"/>
                  <a:gd name="T8" fmla="*/ 429 w 473"/>
                  <a:gd name="T9" fmla="*/ 82 h 176"/>
                  <a:gd name="T10" fmla="*/ 458 w 473"/>
                  <a:gd name="T11" fmla="*/ 39 h 176"/>
                  <a:gd name="T12" fmla="*/ 460 w 473"/>
                  <a:gd name="T13" fmla="*/ 37 h 176"/>
                  <a:gd name="T14" fmla="*/ 463 w 473"/>
                  <a:gd name="T15" fmla="*/ 35 h 176"/>
                  <a:gd name="T16" fmla="*/ 467 w 473"/>
                  <a:gd name="T17" fmla="*/ 35 h 176"/>
                  <a:gd name="T18" fmla="*/ 469 w 473"/>
                  <a:gd name="T19" fmla="*/ 37 h 176"/>
                  <a:gd name="T20" fmla="*/ 472 w 473"/>
                  <a:gd name="T21" fmla="*/ 39 h 176"/>
                  <a:gd name="T22" fmla="*/ 473 w 473"/>
                  <a:gd name="T23" fmla="*/ 42 h 176"/>
                  <a:gd name="T24" fmla="*/ 473 w 473"/>
                  <a:gd name="T25" fmla="*/ 46 h 176"/>
                  <a:gd name="T26" fmla="*/ 472 w 473"/>
                  <a:gd name="T27" fmla="*/ 48 h 176"/>
                  <a:gd name="T28" fmla="*/ 437 w 473"/>
                  <a:gd name="T29" fmla="*/ 101 h 176"/>
                  <a:gd name="T30" fmla="*/ 437 w 473"/>
                  <a:gd name="T31" fmla="*/ 103 h 176"/>
                  <a:gd name="T32" fmla="*/ 433 w 473"/>
                  <a:gd name="T33" fmla="*/ 105 h 176"/>
                  <a:gd name="T34" fmla="*/ 430 w 473"/>
                  <a:gd name="T35" fmla="*/ 106 h 176"/>
                  <a:gd name="T36" fmla="*/ 426 w 473"/>
                  <a:gd name="T37" fmla="*/ 105 h 176"/>
                  <a:gd name="T38" fmla="*/ 424 w 473"/>
                  <a:gd name="T39" fmla="*/ 103 h 176"/>
                  <a:gd name="T40" fmla="*/ 343 w 473"/>
                  <a:gd name="T41" fmla="*/ 22 h 176"/>
                  <a:gd name="T42" fmla="*/ 209 w 473"/>
                  <a:gd name="T43" fmla="*/ 173 h 176"/>
                  <a:gd name="T44" fmla="*/ 208 w 473"/>
                  <a:gd name="T45" fmla="*/ 174 h 176"/>
                  <a:gd name="T46" fmla="*/ 204 w 473"/>
                  <a:gd name="T47" fmla="*/ 176 h 176"/>
                  <a:gd name="T48" fmla="*/ 201 w 473"/>
                  <a:gd name="T49" fmla="*/ 176 h 176"/>
                  <a:gd name="T50" fmla="*/ 197 w 473"/>
                  <a:gd name="T51" fmla="*/ 174 h 176"/>
                  <a:gd name="T52" fmla="*/ 195 w 473"/>
                  <a:gd name="T53" fmla="*/ 173 h 176"/>
                  <a:gd name="T54" fmla="*/ 132 w 473"/>
                  <a:gd name="T55" fmla="*/ 93 h 176"/>
                  <a:gd name="T56" fmla="*/ 63 w 473"/>
                  <a:gd name="T57" fmla="*/ 173 h 176"/>
                  <a:gd name="T58" fmla="*/ 63 w 473"/>
                  <a:gd name="T59" fmla="*/ 173 h 176"/>
                  <a:gd name="T60" fmla="*/ 60 w 473"/>
                  <a:gd name="T61" fmla="*/ 176 h 176"/>
                  <a:gd name="T62" fmla="*/ 56 w 473"/>
                  <a:gd name="T63" fmla="*/ 176 h 176"/>
                  <a:gd name="T64" fmla="*/ 9 w 473"/>
                  <a:gd name="T65" fmla="*/ 176 h 176"/>
                  <a:gd name="T66" fmla="*/ 6 w 473"/>
                  <a:gd name="T67" fmla="*/ 176 h 176"/>
                  <a:gd name="T68" fmla="*/ 3 w 473"/>
                  <a:gd name="T69" fmla="*/ 173 h 176"/>
                  <a:gd name="T70" fmla="*/ 1 w 473"/>
                  <a:gd name="T71" fmla="*/ 170 h 176"/>
                  <a:gd name="T72" fmla="*/ 0 w 473"/>
                  <a:gd name="T73" fmla="*/ 168 h 176"/>
                  <a:gd name="T74" fmla="*/ 1 w 473"/>
                  <a:gd name="T75" fmla="*/ 164 h 176"/>
                  <a:gd name="T76" fmla="*/ 3 w 473"/>
                  <a:gd name="T77" fmla="*/ 161 h 176"/>
                  <a:gd name="T78" fmla="*/ 6 w 473"/>
                  <a:gd name="T79" fmla="*/ 159 h 176"/>
                  <a:gd name="T80" fmla="*/ 9 w 473"/>
                  <a:gd name="T81" fmla="*/ 159 h 176"/>
                  <a:gd name="T82" fmla="*/ 52 w 473"/>
                  <a:gd name="T83" fmla="*/ 159 h 176"/>
                  <a:gd name="T84" fmla="*/ 125 w 473"/>
                  <a:gd name="T85" fmla="*/ 73 h 176"/>
                  <a:gd name="T86" fmla="*/ 128 w 473"/>
                  <a:gd name="T87" fmla="*/ 72 h 176"/>
                  <a:gd name="T88" fmla="*/ 131 w 473"/>
                  <a:gd name="T89" fmla="*/ 71 h 176"/>
                  <a:gd name="T90" fmla="*/ 135 w 473"/>
                  <a:gd name="T91" fmla="*/ 71 h 176"/>
                  <a:gd name="T92" fmla="*/ 137 w 473"/>
                  <a:gd name="T93" fmla="*/ 72 h 176"/>
                  <a:gd name="T94" fmla="*/ 139 w 473"/>
                  <a:gd name="T95" fmla="*/ 75 h 176"/>
                  <a:gd name="T96" fmla="*/ 203 w 473"/>
                  <a:gd name="T97" fmla="*/ 153 h 176"/>
                  <a:gd name="T98" fmla="*/ 336 w 473"/>
                  <a:gd name="T99" fmla="*/ 2 h 176"/>
                  <a:gd name="T100" fmla="*/ 339 w 473"/>
                  <a:gd name="T101" fmla="*/ 1 h 176"/>
                  <a:gd name="T102" fmla="*/ 341 w 473"/>
                  <a:gd name="T103"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73" h="176">
                    <a:moveTo>
                      <a:pt x="341" y="0"/>
                    </a:moveTo>
                    <a:lnTo>
                      <a:pt x="345" y="1"/>
                    </a:lnTo>
                    <a:lnTo>
                      <a:pt x="348" y="2"/>
                    </a:lnTo>
                    <a:lnTo>
                      <a:pt x="349" y="2"/>
                    </a:lnTo>
                    <a:lnTo>
                      <a:pt x="429" y="82"/>
                    </a:lnTo>
                    <a:lnTo>
                      <a:pt x="458" y="39"/>
                    </a:lnTo>
                    <a:lnTo>
                      <a:pt x="460" y="37"/>
                    </a:lnTo>
                    <a:lnTo>
                      <a:pt x="463" y="35"/>
                    </a:lnTo>
                    <a:lnTo>
                      <a:pt x="467" y="35"/>
                    </a:lnTo>
                    <a:lnTo>
                      <a:pt x="469" y="37"/>
                    </a:lnTo>
                    <a:lnTo>
                      <a:pt x="472" y="39"/>
                    </a:lnTo>
                    <a:lnTo>
                      <a:pt x="473" y="42"/>
                    </a:lnTo>
                    <a:lnTo>
                      <a:pt x="473" y="46"/>
                    </a:lnTo>
                    <a:lnTo>
                      <a:pt x="472" y="48"/>
                    </a:lnTo>
                    <a:lnTo>
                      <a:pt x="437" y="101"/>
                    </a:lnTo>
                    <a:lnTo>
                      <a:pt x="437" y="103"/>
                    </a:lnTo>
                    <a:lnTo>
                      <a:pt x="433" y="105"/>
                    </a:lnTo>
                    <a:lnTo>
                      <a:pt x="430" y="106"/>
                    </a:lnTo>
                    <a:lnTo>
                      <a:pt x="426" y="105"/>
                    </a:lnTo>
                    <a:lnTo>
                      <a:pt x="424" y="103"/>
                    </a:lnTo>
                    <a:lnTo>
                      <a:pt x="343" y="22"/>
                    </a:lnTo>
                    <a:lnTo>
                      <a:pt x="209" y="173"/>
                    </a:lnTo>
                    <a:lnTo>
                      <a:pt x="208" y="174"/>
                    </a:lnTo>
                    <a:lnTo>
                      <a:pt x="204" y="176"/>
                    </a:lnTo>
                    <a:lnTo>
                      <a:pt x="201" y="176"/>
                    </a:lnTo>
                    <a:lnTo>
                      <a:pt x="197" y="174"/>
                    </a:lnTo>
                    <a:lnTo>
                      <a:pt x="195" y="173"/>
                    </a:lnTo>
                    <a:lnTo>
                      <a:pt x="132" y="93"/>
                    </a:lnTo>
                    <a:lnTo>
                      <a:pt x="63" y="173"/>
                    </a:lnTo>
                    <a:lnTo>
                      <a:pt x="63" y="173"/>
                    </a:lnTo>
                    <a:lnTo>
                      <a:pt x="60" y="176"/>
                    </a:lnTo>
                    <a:lnTo>
                      <a:pt x="56" y="176"/>
                    </a:lnTo>
                    <a:lnTo>
                      <a:pt x="9" y="176"/>
                    </a:lnTo>
                    <a:lnTo>
                      <a:pt x="6" y="176"/>
                    </a:lnTo>
                    <a:lnTo>
                      <a:pt x="3" y="173"/>
                    </a:lnTo>
                    <a:lnTo>
                      <a:pt x="1" y="170"/>
                    </a:lnTo>
                    <a:lnTo>
                      <a:pt x="0" y="168"/>
                    </a:lnTo>
                    <a:lnTo>
                      <a:pt x="1" y="164"/>
                    </a:lnTo>
                    <a:lnTo>
                      <a:pt x="3" y="161"/>
                    </a:lnTo>
                    <a:lnTo>
                      <a:pt x="6" y="159"/>
                    </a:lnTo>
                    <a:lnTo>
                      <a:pt x="9" y="159"/>
                    </a:lnTo>
                    <a:lnTo>
                      <a:pt x="52" y="159"/>
                    </a:lnTo>
                    <a:lnTo>
                      <a:pt x="125" y="73"/>
                    </a:lnTo>
                    <a:lnTo>
                      <a:pt x="128" y="72"/>
                    </a:lnTo>
                    <a:lnTo>
                      <a:pt x="131" y="71"/>
                    </a:lnTo>
                    <a:lnTo>
                      <a:pt x="135" y="71"/>
                    </a:lnTo>
                    <a:lnTo>
                      <a:pt x="137" y="72"/>
                    </a:lnTo>
                    <a:lnTo>
                      <a:pt x="139" y="75"/>
                    </a:lnTo>
                    <a:lnTo>
                      <a:pt x="203" y="153"/>
                    </a:lnTo>
                    <a:lnTo>
                      <a:pt x="336" y="2"/>
                    </a:lnTo>
                    <a:lnTo>
                      <a:pt x="339" y="1"/>
                    </a:lnTo>
                    <a:lnTo>
                      <a:pt x="34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12" name="Freeform 7">
                <a:extLst>
                  <a:ext uri="{FF2B5EF4-FFF2-40B4-BE49-F238E27FC236}">
                    <a16:creationId xmlns:a16="http://schemas.microsoft.com/office/drawing/2014/main" id="{6B2DD6A5-05D1-4BFA-9A55-F467A55F0F65}"/>
                  </a:ext>
                </a:extLst>
              </p:cNvPr>
              <p:cNvSpPr>
                <a:spLocks/>
              </p:cNvSpPr>
              <p:nvPr/>
            </p:nvSpPr>
            <p:spPr bwMode="auto">
              <a:xfrm>
                <a:off x="6124575" y="3057526"/>
                <a:ext cx="889000" cy="557213"/>
              </a:xfrm>
              <a:custGeom>
                <a:avLst/>
                <a:gdLst>
                  <a:gd name="T0" fmla="*/ 8 w 560"/>
                  <a:gd name="T1" fmla="*/ 0 h 351"/>
                  <a:gd name="T2" fmla="*/ 271 w 560"/>
                  <a:gd name="T3" fmla="*/ 0 h 351"/>
                  <a:gd name="T4" fmla="*/ 275 w 560"/>
                  <a:gd name="T5" fmla="*/ 0 h 351"/>
                  <a:gd name="T6" fmla="*/ 277 w 560"/>
                  <a:gd name="T7" fmla="*/ 3 h 351"/>
                  <a:gd name="T8" fmla="*/ 280 w 560"/>
                  <a:gd name="T9" fmla="*/ 5 h 351"/>
                  <a:gd name="T10" fmla="*/ 280 w 560"/>
                  <a:gd name="T11" fmla="*/ 9 h 351"/>
                  <a:gd name="T12" fmla="*/ 280 w 560"/>
                  <a:gd name="T13" fmla="*/ 12 h 351"/>
                  <a:gd name="T14" fmla="*/ 277 w 560"/>
                  <a:gd name="T15" fmla="*/ 14 h 351"/>
                  <a:gd name="T16" fmla="*/ 275 w 560"/>
                  <a:gd name="T17" fmla="*/ 17 h 351"/>
                  <a:gd name="T18" fmla="*/ 271 w 560"/>
                  <a:gd name="T19" fmla="*/ 17 h 351"/>
                  <a:gd name="T20" fmla="*/ 17 w 560"/>
                  <a:gd name="T21" fmla="*/ 17 h 351"/>
                  <a:gd name="T22" fmla="*/ 17 w 560"/>
                  <a:gd name="T23" fmla="*/ 334 h 351"/>
                  <a:gd name="T24" fmla="*/ 543 w 560"/>
                  <a:gd name="T25" fmla="*/ 334 h 351"/>
                  <a:gd name="T26" fmla="*/ 543 w 560"/>
                  <a:gd name="T27" fmla="*/ 17 h 351"/>
                  <a:gd name="T28" fmla="*/ 306 w 560"/>
                  <a:gd name="T29" fmla="*/ 17 h 351"/>
                  <a:gd name="T30" fmla="*/ 302 w 560"/>
                  <a:gd name="T31" fmla="*/ 17 h 351"/>
                  <a:gd name="T32" fmla="*/ 299 w 560"/>
                  <a:gd name="T33" fmla="*/ 14 h 351"/>
                  <a:gd name="T34" fmla="*/ 298 w 560"/>
                  <a:gd name="T35" fmla="*/ 12 h 351"/>
                  <a:gd name="T36" fmla="*/ 297 w 560"/>
                  <a:gd name="T37" fmla="*/ 9 h 351"/>
                  <a:gd name="T38" fmla="*/ 298 w 560"/>
                  <a:gd name="T39" fmla="*/ 5 h 351"/>
                  <a:gd name="T40" fmla="*/ 299 w 560"/>
                  <a:gd name="T41" fmla="*/ 3 h 351"/>
                  <a:gd name="T42" fmla="*/ 302 w 560"/>
                  <a:gd name="T43" fmla="*/ 0 h 351"/>
                  <a:gd name="T44" fmla="*/ 306 w 560"/>
                  <a:gd name="T45" fmla="*/ 0 h 351"/>
                  <a:gd name="T46" fmla="*/ 552 w 560"/>
                  <a:gd name="T47" fmla="*/ 0 h 351"/>
                  <a:gd name="T48" fmla="*/ 554 w 560"/>
                  <a:gd name="T49" fmla="*/ 0 h 351"/>
                  <a:gd name="T50" fmla="*/ 557 w 560"/>
                  <a:gd name="T51" fmla="*/ 3 h 351"/>
                  <a:gd name="T52" fmla="*/ 560 w 560"/>
                  <a:gd name="T53" fmla="*/ 5 h 351"/>
                  <a:gd name="T54" fmla="*/ 560 w 560"/>
                  <a:gd name="T55" fmla="*/ 9 h 351"/>
                  <a:gd name="T56" fmla="*/ 560 w 560"/>
                  <a:gd name="T57" fmla="*/ 342 h 351"/>
                  <a:gd name="T58" fmla="*/ 560 w 560"/>
                  <a:gd name="T59" fmla="*/ 346 h 351"/>
                  <a:gd name="T60" fmla="*/ 557 w 560"/>
                  <a:gd name="T61" fmla="*/ 349 h 351"/>
                  <a:gd name="T62" fmla="*/ 554 w 560"/>
                  <a:gd name="T63" fmla="*/ 350 h 351"/>
                  <a:gd name="T64" fmla="*/ 552 w 560"/>
                  <a:gd name="T65" fmla="*/ 351 h 351"/>
                  <a:gd name="T66" fmla="*/ 8 w 560"/>
                  <a:gd name="T67" fmla="*/ 351 h 351"/>
                  <a:gd name="T68" fmla="*/ 5 w 560"/>
                  <a:gd name="T69" fmla="*/ 350 h 351"/>
                  <a:gd name="T70" fmla="*/ 3 w 560"/>
                  <a:gd name="T71" fmla="*/ 349 h 351"/>
                  <a:gd name="T72" fmla="*/ 0 w 560"/>
                  <a:gd name="T73" fmla="*/ 346 h 351"/>
                  <a:gd name="T74" fmla="*/ 0 w 560"/>
                  <a:gd name="T75" fmla="*/ 342 h 351"/>
                  <a:gd name="T76" fmla="*/ 0 w 560"/>
                  <a:gd name="T77" fmla="*/ 9 h 351"/>
                  <a:gd name="T78" fmla="*/ 0 w 560"/>
                  <a:gd name="T79" fmla="*/ 5 h 351"/>
                  <a:gd name="T80" fmla="*/ 3 w 560"/>
                  <a:gd name="T81" fmla="*/ 3 h 351"/>
                  <a:gd name="T82" fmla="*/ 5 w 560"/>
                  <a:gd name="T83" fmla="*/ 0 h 351"/>
                  <a:gd name="T84" fmla="*/ 8 w 560"/>
                  <a:gd name="T85" fmla="*/ 0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0" h="351">
                    <a:moveTo>
                      <a:pt x="8" y="0"/>
                    </a:moveTo>
                    <a:lnTo>
                      <a:pt x="271" y="0"/>
                    </a:lnTo>
                    <a:lnTo>
                      <a:pt x="275" y="0"/>
                    </a:lnTo>
                    <a:lnTo>
                      <a:pt x="277" y="3"/>
                    </a:lnTo>
                    <a:lnTo>
                      <a:pt x="280" y="5"/>
                    </a:lnTo>
                    <a:lnTo>
                      <a:pt x="280" y="9"/>
                    </a:lnTo>
                    <a:lnTo>
                      <a:pt x="280" y="12"/>
                    </a:lnTo>
                    <a:lnTo>
                      <a:pt x="277" y="14"/>
                    </a:lnTo>
                    <a:lnTo>
                      <a:pt x="275" y="17"/>
                    </a:lnTo>
                    <a:lnTo>
                      <a:pt x="271" y="17"/>
                    </a:lnTo>
                    <a:lnTo>
                      <a:pt x="17" y="17"/>
                    </a:lnTo>
                    <a:lnTo>
                      <a:pt x="17" y="334"/>
                    </a:lnTo>
                    <a:lnTo>
                      <a:pt x="543" y="334"/>
                    </a:lnTo>
                    <a:lnTo>
                      <a:pt x="543" y="17"/>
                    </a:lnTo>
                    <a:lnTo>
                      <a:pt x="306" y="17"/>
                    </a:lnTo>
                    <a:lnTo>
                      <a:pt x="302" y="17"/>
                    </a:lnTo>
                    <a:lnTo>
                      <a:pt x="299" y="14"/>
                    </a:lnTo>
                    <a:lnTo>
                      <a:pt x="298" y="12"/>
                    </a:lnTo>
                    <a:lnTo>
                      <a:pt x="297" y="9"/>
                    </a:lnTo>
                    <a:lnTo>
                      <a:pt x="298" y="5"/>
                    </a:lnTo>
                    <a:lnTo>
                      <a:pt x="299" y="3"/>
                    </a:lnTo>
                    <a:lnTo>
                      <a:pt x="302" y="0"/>
                    </a:lnTo>
                    <a:lnTo>
                      <a:pt x="306" y="0"/>
                    </a:lnTo>
                    <a:lnTo>
                      <a:pt x="552" y="0"/>
                    </a:lnTo>
                    <a:lnTo>
                      <a:pt x="554" y="0"/>
                    </a:lnTo>
                    <a:lnTo>
                      <a:pt x="557" y="3"/>
                    </a:lnTo>
                    <a:lnTo>
                      <a:pt x="560" y="5"/>
                    </a:lnTo>
                    <a:lnTo>
                      <a:pt x="560" y="9"/>
                    </a:lnTo>
                    <a:lnTo>
                      <a:pt x="560" y="342"/>
                    </a:lnTo>
                    <a:lnTo>
                      <a:pt x="560" y="346"/>
                    </a:lnTo>
                    <a:lnTo>
                      <a:pt x="557" y="349"/>
                    </a:lnTo>
                    <a:lnTo>
                      <a:pt x="554" y="350"/>
                    </a:lnTo>
                    <a:lnTo>
                      <a:pt x="552" y="351"/>
                    </a:lnTo>
                    <a:lnTo>
                      <a:pt x="8" y="351"/>
                    </a:lnTo>
                    <a:lnTo>
                      <a:pt x="5" y="350"/>
                    </a:lnTo>
                    <a:lnTo>
                      <a:pt x="3" y="349"/>
                    </a:lnTo>
                    <a:lnTo>
                      <a:pt x="0" y="346"/>
                    </a:lnTo>
                    <a:lnTo>
                      <a:pt x="0" y="342"/>
                    </a:lnTo>
                    <a:lnTo>
                      <a:pt x="0" y="9"/>
                    </a:lnTo>
                    <a:lnTo>
                      <a:pt x="0" y="5"/>
                    </a:lnTo>
                    <a:lnTo>
                      <a:pt x="3" y="3"/>
                    </a:lnTo>
                    <a:lnTo>
                      <a:pt x="5" y="0"/>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13" name="Freeform 8">
                <a:extLst>
                  <a:ext uri="{FF2B5EF4-FFF2-40B4-BE49-F238E27FC236}">
                    <a16:creationId xmlns:a16="http://schemas.microsoft.com/office/drawing/2014/main" id="{F9759637-A95F-45AD-8B78-B40E73EC6E80}"/>
                  </a:ext>
                </a:extLst>
              </p:cNvPr>
              <p:cNvSpPr>
                <a:spLocks/>
              </p:cNvSpPr>
              <p:nvPr/>
            </p:nvSpPr>
            <p:spPr bwMode="auto">
              <a:xfrm>
                <a:off x="6542088" y="2973388"/>
                <a:ext cx="26988" cy="111125"/>
              </a:xfrm>
              <a:custGeom>
                <a:avLst/>
                <a:gdLst>
                  <a:gd name="T0" fmla="*/ 8 w 17"/>
                  <a:gd name="T1" fmla="*/ 0 h 70"/>
                  <a:gd name="T2" fmla="*/ 12 w 17"/>
                  <a:gd name="T3" fmla="*/ 0 h 70"/>
                  <a:gd name="T4" fmla="*/ 14 w 17"/>
                  <a:gd name="T5" fmla="*/ 3 h 70"/>
                  <a:gd name="T6" fmla="*/ 15 w 17"/>
                  <a:gd name="T7" fmla="*/ 6 h 70"/>
                  <a:gd name="T8" fmla="*/ 17 w 17"/>
                  <a:gd name="T9" fmla="*/ 8 h 70"/>
                  <a:gd name="T10" fmla="*/ 17 w 17"/>
                  <a:gd name="T11" fmla="*/ 62 h 70"/>
                  <a:gd name="T12" fmla="*/ 15 w 17"/>
                  <a:gd name="T13" fmla="*/ 65 h 70"/>
                  <a:gd name="T14" fmla="*/ 14 w 17"/>
                  <a:gd name="T15" fmla="*/ 67 h 70"/>
                  <a:gd name="T16" fmla="*/ 12 w 17"/>
                  <a:gd name="T17" fmla="*/ 70 h 70"/>
                  <a:gd name="T18" fmla="*/ 8 w 17"/>
                  <a:gd name="T19" fmla="*/ 70 h 70"/>
                  <a:gd name="T20" fmla="*/ 5 w 17"/>
                  <a:gd name="T21" fmla="*/ 70 h 70"/>
                  <a:gd name="T22" fmla="*/ 2 w 17"/>
                  <a:gd name="T23" fmla="*/ 67 h 70"/>
                  <a:gd name="T24" fmla="*/ 0 w 17"/>
                  <a:gd name="T25" fmla="*/ 65 h 70"/>
                  <a:gd name="T26" fmla="*/ 0 w 17"/>
                  <a:gd name="T27" fmla="*/ 62 h 70"/>
                  <a:gd name="T28" fmla="*/ 0 w 17"/>
                  <a:gd name="T29" fmla="*/ 8 h 70"/>
                  <a:gd name="T30" fmla="*/ 0 w 17"/>
                  <a:gd name="T31" fmla="*/ 6 h 70"/>
                  <a:gd name="T32" fmla="*/ 2 w 17"/>
                  <a:gd name="T33" fmla="*/ 3 h 70"/>
                  <a:gd name="T34" fmla="*/ 5 w 17"/>
                  <a:gd name="T35" fmla="*/ 0 h 70"/>
                  <a:gd name="T36" fmla="*/ 8 w 17"/>
                  <a:gd name="T37"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70">
                    <a:moveTo>
                      <a:pt x="8" y="0"/>
                    </a:moveTo>
                    <a:lnTo>
                      <a:pt x="12" y="0"/>
                    </a:lnTo>
                    <a:lnTo>
                      <a:pt x="14" y="3"/>
                    </a:lnTo>
                    <a:lnTo>
                      <a:pt x="15" y="6"/>
                    </a:lnTo>
                    <a:lnTo>
                      <a:pt x="17" y="8"/>
                    </a:lnTo>
                    <a:lnTo>
                      <a:pt x="17" y="62"/>
                    </a:lnTo>
                    <a:lnTo>
                      <a:pt x="15" y="65"/>
                    </a:lnTo>
                    <a:lnTo>
                      <a:pt x="14" y="67"/>
                    </a:lnTo>
                    <a:lnTo>
                      <a:pt x="12" y="70"/>
                    </a:lnTo>
                    <a:lnTo>
                      <a:pt x="8" y="70"/>
                    </a:lnTo>
                    <a:lnTo>
                      <a:pt x="5" y="70"/>
                    </a:lnTo>
                    <a:lnTo>
                      <a:pt x="2" y="67"/>
                    </a:lnTo>
                    <a:lnTo>
                      <a:pt x="0" y="65"/>
                    </a:lnTo>
                    <a:lnTo>
                      <a:pt x="0" y="62"/>
                    </a:lnTo>
                    <a:lnTo>
                      <a:pt x="0" y="8"/>
                    </a:lnTo>
                    <a:lnTo>
                      <a:pt x="0" y="6"/>
                    </a:lnTo>
                    <a:lnTo>
                      <a:pt x="2" y="3"/>
                    </a:lnTo>
                    <a:lnTo>
                      <a:pt x="5" y="0"/>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14" name="Freeform 9">
                <a:extLst>
                  <a:ext uri="{FF2B5EF4-FFF2-40B4-BE49-F238E27FC236}">
                    <a16:creationId xmlns:a16="http://schemas.microsoft.com/office/drawing/2014/main" id="{628B5176-02C7-41A5-821A-4B9A9C546F10}"/>
                  </a:ext>
                </a:extLst>
              </p:cNvPr>
              <p:cNvSpPr>
                <a:spLocks/>
              </p:cNvSpPr>
              <p:nvPr/>
            </p:nvSpPr>
            <p:spPr bwMode="auto">
              <a:xfrm>
                <a:off x="6542088" y="3641726"/>
                <a:ext cx="26988" cy="169863"/>
              </a:xfrm>
              <a:custGeom>
                <a:avLst/>
                <a:gdLst>
                  <a:gd name="T0" fmla="*/ 8 w 17"/>
                  <a:gd name="T1" fmla="*/ 0 h 107"/>
                  <a:gd name="T2" fmla="*/ 12 w 17"/>
                  <a:gd name="T3" fmla="*/ 2 h 107"/>
                  <a:gd name="T4" fmla="*/ 14 w 17"/>
                  <a:gd name="T5" fmla="*/ 3 h 107"/>
                  <a:gd name="T6" fmla="*/ 17 w 17"/>
                  <a:gd name="T7" fmla="*/ 6 h 107"/>
                  <a:gd name="T8" fmla="*/ 17 w 17"/>
                  <a:gd name="T9" fmla="*/ 10 h 107"/>
                  <a:gd name="T10" fmla="*/ 17 w 17"/>
                  <a:gd name="T11" fmla="*/ 97 h 107"/>
                  <a:gd name="T12" fmla="*/ 15 w 17"/>
                  <a:gd name="T13" fmla="*/ 101 h 107"/>
                  <a:gd name="T14" fmla="*/ 14 w 17"/>
                  <a:gd name="T15" fmla="*/ 104 h 107"/>
                  <a:gd name="T16" fmla="*/ 12 w 17"/>
                  <a:gd name="T17" fmla="*/ 105 h 107"/>
                  <a:gd name="T18" fmla="*/ 8 w 17"/>
                  <a:gd name="T19" fmla="*/ 107 h 107"/>
                  <a:gd name="T20" fmla="*/ 5 w 17"/>
                  <a:gd name="T21" fmla="*/ 105 h 107"/>
                  <a:gd name="T22" fmla="*/ 2 w 17"/>
                  <a:gd name="T23" fmla="*/ 104 h 107"/>
                  <a:gd name="T24" fmla="*/ 0 w 17"/>
                  <a:gd name="T25" fmla="*/ 101 h 107"/>
                  <a:gd name="T26" fmla="*/ 0 w 17"/>
                  <a:gd name="T27" fmla="*/ 97 h 107"/>
                  <a:gd name="T28" fmla="*/ 0 w 17"/>
                  <a:gd name="T29" fmla="*/ 10 h 107"/>
                  <a:gd name="T30" fmla="*/ 0 w 17"/>
                  <a:gd name="T31" fmla="*/ 6 h 107"/>
                  <a:gd name="T32" fmla="*/ 2 w 17"/>
                  <a:gd name="T33" fmla="*/ 3 h 107"/>
                  <a:gd name="T34" fmla="*/ 5 w 17"/>
                  <a:gd name="T35" fmla="*/ 2 h 107"/>
                  <a:gd name="T36" fmla="*/ 8 w 17"/>
                  <a:gd name="T3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 h="107">
                    <a:moveTo>
                      <a:pt x="8" y="0"/>
                    </a:moveTo>
                    <a:lnTo>
                      <a:pt x="12" y="2"/>
                    </a:lnTo>
                    <a:lnTo>
                      <a:pt x="14" y="3"/>
                    </a:lnTo>
                    <a:lnTo>
                      <a:pt x="17" y="6"/>
                    </a:lnTo>
                    <a:lnTo>
                      <a:pt x="17" y="10"/>
                    </a:lnTo>
                    <a:lnTo>
                      <a:pt x="17" y="97"/>
                    </a:lnTo>
                    <a:lnTo>
                      <a:pt x="15" y="101"/>
                    </a:lnTo>
                    <a:lnTo>
                      <a:pt x="14" y="104"/>
                    </a:lnTo>
                    <a:lnTo>
                      <a:pt x="12" y="105"/>
                    </a:lnTo>
                    <a:lnTo>
                      <a:pt x="8" y="107"/>
                    </a:lnTo>
                    <a:lnTo>
                      <a:pt x="5" y="105"/>
                    </a:lnTo>
                    <a:lnTo>
                      <a:pt x="2" y="104"/>
                    </a:lnTo>
                    <a:lnTo>
                      <a:pt x="0" y="101"/>
                    </a:lnTo>
                    <a:lnTo>
                      <a:pt x="0" y="97"/>
                    </a:lnTo>
                    <a:lnTo>
                      <a:pt x="0" y="10"/>
                    </a:lnTo>
                    <a:lnTo>
                      <a:pt x="0" y="6"/>
                    </a:lnTo>
                    <a:lnTo>
                      <a:pt x="2" y="3"/>
                    </a:lnTo>
                    <a:lnTo>
                      <a:pt x="5" y="2"/>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15" name="Freeform 10">
                <a:extLst>
                  <a:ext uri="{FF2B5EF4-FFF2-40B4-BE49-F238E27FC236}">
                    <a16:creationId xmlns:a16="http://schemas.microsoft.com/office/drawing/2014/main" id="{2A5E689F-2B5F-4E9B-9FEB-D05263FBB37F}"/>
                  </a:ext>
                </a:extLst>
              </p:cNvPr>
              <p:cNvSpPr>
                <a:spLocks/>
              </p:cNvSpPr>
              <p:nvPr/>
            </p:nvSpPr>
            <p:spPr bwMode="auto">
              <a:xfrm>
                <a:off x="6291263" y="3641726"/>
                <a:ext cx="82550" cy="223838"/>
              </a:xfrm>
              <a:custGeom>
                <a:avLst/>
                <a:gdLst>
                  <a:gd name="T0" fmla="*/ 43 w 52"/>
                  <a:gd name="T1" fmla="*/ 0 h 141"/>
                  <a:gd name="T2" fmla="*/ 45 w 52"/>
                  <a:gd name="T3" fmla="*/ 0 h 141"/>
                  <a:gd name="T4" fmla="*/ 49 w 52"/>
                  <a:gd name="T5" fmla="*/ 3 h 141"/>
                  <a:gd name="T6" fmla="*/ 51 w 52"/>
                  <a:gd name="T7" fmla="*/ 6 h 141"/>
                  <a:gd name="T8" fmla="*/ 52 w 52"/>
                  <a:gd name="T9" fmla="*/ 8 h 141"/>
                  <a:gd name="T10" fmla="*/ 52 w 52"/>
                  <a:gd name="T11" fmla="*/ 12 h 141"/>
                  <a:gd name="T12" fmla="*/ 17 w 52"/>
                  <a:gd name="T13" fmla="*/ 135 h 141"/>
                  <a:gd name="T14" fmla="*/ 15 w 52"/>
                  <a:gd name="T15" fmla="*/ 138 h 141"/>
                  <a:gd name="T16" fmla="*/ 13 w 52"/>
                  <a:gd name="T17" fmla="*/ 141 h 141"/>
                  <a:gd name="T18" fmla="*/ 10 w 52"/>
                  <a:gd name="T19" fmla="*/ 141 h 141"/>
                  <a:gd name="T20" fmla="*/ 6 w 52"/>
                  <a:gd name="T21" fmla="*/ 141 h 141"/>
                  <a:gd name="T22" fmla="*/ 3 w 52"/>
                  <a:gd name="T23" fmla="*/ 139 h 141"/>
                  <a:gd name="T24" fmla="*/ 1 w 52"/>
                  <a:gd name="T25" fmla="*/ 137 h 141"/>
                  <a:gd name="T26" fmla="*/ 0 w 52"/>
                  <a:gd name="T27" fmla="*/ 134 h 141"/>
                  <a:gd name="T28" fmla="*/ 0 w 52"/>
                  <a:gd name="T29" fmla="*/ 130 h 141"/>
                  <a:gd name="T30" fmla="*/ 35 w 52"/>
                  <a:gd name="T31" fmla="*/ 7 h 141"/>
                  <a:gd name="T32" fmla="*/ 36 w 52"/>
                  <a:gd name="T33" fmla="*/ 4 h 141"/>
                  <a:gd name="T34" fmla="*/ 39 w 52"/>
                  <a:gd name="T35" fmla="*/ 2 h 141"/>
                  <a:gd name="T36" fmla="*/ 43 w 52"/>
                  <a:gd name="T37"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 h="141">
                    <a:moveTo>
                      <a:pt x="43" y="0"/>
                    </a:moveTo>
                    <a:lnTo>
                      <a:pt x="45" y="0"/>
                    </a:lnTo>
                    <a:lnTo>
                      <a:pt x="49" y="3"/>
                    </a:lnTo>
                    <a:lnTo>
                      <a:pt x="51" y="6"/>
                    </a:lnTo>
                    <a:lnTo>
                      <a:pt x="52" y="8"/>
                    </a:lnTo>
                    <a:lnTo>
                      <a:pt x="52" y="12"/>
                    </a:lnTo>
                    <a:lnTo>
                      <a:pt x="17" y="135"/>
                    </a:lnTo>
                    <a:lnTo>
                      <a:pt x="15" y="138"/>
                    </a:lnTo>
                    <a:lnTo>
                      <a:pt x="13" y="141"/>
                    </a:lnTo>
                    <a:lnTo>
                      <a:pt x="10" y="141"/>
                    </a:lnTo>
                    <a:lnTo>
                      <a:pt x="6" y="141"/>
                    </a:lnTo>
                    <a:lnTo>
                      <a:pt x="3" y="139"/>
                    </a:lnTo>
                    <a:lnTo>
                      <a:pt x="1" y="137"/>
                    </a:lnTo>
                    <a:lnTo>
                      <a:pt x="0" y="134"/>
                    </a:lnTo>
                    <a:lnTo>
                      <a:pt x="0" y="130"/>
                    </a:lnTo>
                    <a:lnTo>
                      <a:pt x="35" y="7"/>
                    </a:lnTo>
                    <a:lnTo>
                      <a:pt x="36" y="4"/>
                    </a:lnTo>
                    <a:lnTo>
                      <a:pt x="39" y="2"/>
                    </a:lnTo>
                    <a:lnTo>
                      <a:pt x="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16" name="Freeform 11">
                <a:extLst>
                  <a:ext uri="{FF2B5EF4-FFF2-40B4-BE49-F238E27FC236}">
                    <a16:creationId xmlns:a16="http://schemas.microsoft.com/office/drawing/2014/main" id="{79CF7C90-1174-466D-8845-360B47DA4C4E}"/>
                  </a:ext>
                </a:extLst>
              </p:cNvPr>
              <p:cNvSpPr>
                <a:spLocks/>
              </p:cNvSpPr>
              <p:nvPr/>
            </p:nvSpPr>
            <p:spPr bwMode="auto">
              <a:xfrm>
                <a:off x="6737350" y="3641726"/>
                <a:ext cx="82550" cy="223838"/>
              </a:xfrm>
              <a:custGeom>
                <a:avLst/>
                <a:gdLst>
                  <a:gd name="T0" fmla="*/ 9 w 52"/>
                  <a:gd name="T1" fmla="*/ 0 h 141"/>
                  <a:gd name="T2" fmla="*/ 11 w 52"/>
                  <a:gd name="T3" fmla="*/ 2 h 141"/>
                  <a:gd name="T4" fmla="*/ 14 w 52"/>
                  <a:gd name="T5" fmla="*/ 4 h 141"/>
                  <a:gd name="T6" fmla="*/ 17 w 52"/>
                  <a:gd name="T7" fmla="*/ 7 h 141"/>
                  <a:gd name="T8" fmla="*/ 51 w 52"/>
                  <a:gd name="T9" fmla="*/ 130 h 141"/>
                  <a:gd name="T10" fmla="*/ 52 w 52"/>
                  <a:gd name="T11" fmla="*/ 134 h 141"/>
                  <a:gd name="T12" fmla="*/ 51 w 52"/>
                  <a:gd name="T13" fmla="*/ 137 h 141"/>
                  <a:gd name="T14" fmla="*/ 48 w 52"/>
                  <a:gd name="T15" fmla="*/ 139 h 141"/>
                  <a:gd name="T16" fmla="*/ 45 w 52"/>
                  <a:gd name="T17" fmla="*/ 141 h 141"/>
                  <a:gd name="T18" fmla="*/ 42 w 52"/>
                  <a:gd name="T19" fmla="*/ 141 h 141"/>
                  <a:gd name="T20" fmla="*/ 39 w 52"/>
                  <a:gd name="T21" fmla="*/ 141 h 141"/>
                  <a:gd name="T22" fmla="*/ 36 w 52"/>
                  <a:gd name="T23" fmla="*/ 138 h 141"/>
                  <a:gd name="T24" fmla="*/ 34 w 52"/>
                  <a:gd name="T25" fmla="*/ 135 h 141"/>
                  <a:gd name="T26" fmla="*/ 0 w 52"/>
                  <a:gd name="T27" fmla="*/ 12 h 141"/>
                  <a:gd name="T28" fmla="*/ 0 w 52"/>
                  <a:gd name="T29" fmla="*/ 8 h 141"/>
                  <a:gd name="T30" fmla="*/ 0 w 52"/>
                  <a:gd name="T31" fmla="*/ 6 h 141"/>
                  <a:gd name="T32" fmla="*/ 2 w 52"/>
                  <a:gd name="T33" fmla="*/ 3 h 141"/>
                  <a:gd name="T34" fmla="*/ 5 w 52"/>
                  <a:gd name="T35" fmla="*/ 0 h 141"/>
                  <a:gd name="T36" fmla="*/ 9 w 52"/>
                  <a:gd name="T37"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 h="141">
                    <a:moveTo>
                      <a:pt x="9" y="0"/>
                    </a:moveTo>
                    <a:lnTo>
                      <a:pt x="11" y="2"/>
                    </a:lnTo>
                    <a:lnTo>
                      <a:pt x="14" y="4"/>
                    </a:lnTo>
                    <a:lnTo>
                      <a:pt x="17" y="7"/>
                    </a:lnTo>
                    <a:lnTo>
                      <a:pt x="51" y="130"/>
                    </a:lnTo>
                    <a:lnTo>
                      <a:pt x="52" y="134"/>
                    </a:lnTo>
                    <a:lnTo>
                      <a:pt x="51" y="137"/>
                    </a:lnTo>
                    <a:lnTo>
                      <a:pt x="48" y="139"/>
                    </a:lnTo>
                    <a:lnTo>
                      <a:pt x="45" y="141"/>
                    </a:lnTo>
                    <a:lnTo>
                      <a:pt x="42" y="141"/>
                    </a:lnTo>
                    <a:lnTo>
                      <a:pt x="39" y="141"/>
                    </a:lnTo>
                    <a:lnTo>
                      <a:pt x="36" y="138"/>
                    </a:lnTo>
                    <a:lnTo>
                      <a:pt x="34" y="135"/>
                    </a:lnTo>
                    <a:lnTo>
                      <a:pt x="0" y="12"/>
                    </a:lnTo>
                    <a:lnTo>
                      <a:pt x="0" y="8"/>
                    </a:lnTo>
                    <a:lnTo>
                      <a:pt x="0" y="6"/>
                    </a:lnTo>
                    <a:lnTo>
                      <a:pt x="2" y="3"/>
                    </a:lnTo>
                    <a:lnTo>
                      <a:pt x="5"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17" name="Freeform 12">
                <a:extLst>
                  <a:ext uri="{FF2B5EF4-FFF2-40B4-BE49-F238E27FC236}">
                    <a16:creationId xmlns:a16="http://schemas.microsoft.com/office/drawing/2014/main" id="{3EFC0AFF-7C29-47F0-BB92-17AADAE32E1E}"/>
                  </a:ext>
                </a:extLst>
              </p:cNvPr>
              <p:cNvSpPr>
                <a:spLocks/>
              </p:cNvSpPr>
              <p:nvPr/>
            </p:nvSpPr>
            <p:spPr bwMode="auto">
              <a:xfrm>
                <a:off x="6124575" y="3641726"/>
                <a:ext cx="889000" cy="30163"/>
              </a:xfrm>
              <a:custGeom>
                <a:avLst/>
                <a:gdLst>
                  <a:gd name="T0" fmla="*/ 8 w 560"/>
                  <a:gd name="T1" fmla="*/ 0 h 19"/>
                  <a:gd name="T2" fmla="*/ 552 w 560"/>
                  <a:gd name="T3" fmla="*/ 0 h 19"/>
                  <a:gd name="T4" fmla="*/ 554 w 560"/>
                  <a:gd name="T5" fmla="*/ 2 h 19"/>
                  <a:gd name="T6" fmla="*/ 557 w 560"/>
                  <a:gd name="T7" fmla="*/ 3 h 19"/>
                  <a:gd name="T8" fmla="*/ 560 w 560"/>
                  <a:gd name="T9" fmla="*/ 6 h 19"/>
                  <a:gd name="T10" fmla="*/ 560 w 560"/>
                  <a:gd name="T11" fmla="*/ 10 h 19"/>
                  <a:gd name="T12" fmla="*/ 560 w 560"/>
                  <a:gd name="T13" fmla="*/ 14 h 19"/>
                  <a:gd name="T14" fmla="*/ 557 w 560"/>
                  <a:gd name="T15" fmla="*/ 16 h 19"/>
                  <a:gd name="T16" fmla="*/ 554 w 560"/>
                  <a:gd name="T17" fmla="*/ 17 h 19"/>
                  <a:gd name="T18" fmla="*/ 552 w 560"/>
                  <a:gd name="T19" fmla="*/ 19 h 19"/>
                  <a:gd name="T20" fmla="*/ 8 w 560"/>
                  <a:gd name="T21" fmla="*/ 19 h 19"/>
                  <a:gd name="T22" fmla="*/ 5 w 560"/>
                  <a:gd name="T23" fmla="*/ 17 h 19"/>
                  <a:gd name="T24" fmla="*/ 3 w 560"/>
                  <a:gd name="T25" fmla="*/ 16 h 19"/>
                  <a:gd name="T26" fmla="*/ 0 w 560"/>
                  <a:gd name="T27" fmla="*/ 14 h 19"/>
                  <a:gd name="T28" fmla="*/ 0 w 560"/>
                  <a:gd name="T29" fmla="*/ 10 h 19"/>
                  <a:gd name="T30" fmla="*/ 0 w 560"/>
                  <a:gd name="T31" fmla="*/ 6 h 19"/>
                  <a:gd name="T32" fmla="*/ 3 w 560"/>
                  <a:gd name="T33" fmla="*/ 3 h 19"/>
                  <a:gd name="T34" fmla="*/ 5 w 560"/>
                  <a:gd name="T35" fmla="*/ 2 h 19"/>
                  <a:gd name="T36" fmla="*/ 8 w 560"/>
                  <a:gd name="T3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0" h="19">
                    <a:moveTo>
                      <a:pt x="8" y="0"/>
                    </a:moveTo>
                    <a:lnTo>
                      <a:pt x="552" y="0"/>
                    </a:lnTo>
                    <a:lnTo>
                      <a:pt x="554" y="2"/>
                    </a:lnTo>
                    <a:lnTo>
                      <a:pt x="557" y="3"/>
                    </a:lnTo>
                    <a:lnTo>
                      <a:pt x="560" y="6"/>
                    </a:lnTo>
                    <a:lnTo>
                      <a:pt x="560" y="10"/>
                    </a:lnTo>
                    <a:lnTo>
                      <a:pt x="560" y="14"/>
                    </a:lnTo>
                    <a:lnTo>
                      <a:pt x="557" y="16"/>
                    </a:lnTo>
                    <a:lnTo>
                      <a:pt x="554" y="17"/>
                    </a:lnTo>
                    <a:lnTo>
                      <a:pt x="552" y="19"/>
                    </a:lnTo>
                    <a:lnTo>
                      <a:pt x="8" y="19"/>
                    </a:lnTo>
                    <a:lnTo>
                      <a:pt x="5" y="17"/>
                    </a:lnTo>
                    <a:lnTo>
                      <a:pt x="3" y="16"/>
                    </a:lnTo>
                    <a:lnTo>
                      <a:pt x="0" y="14"/>
                    </a:lnTo>
                    <a:lnTo>
                      <a:pt x="0" y="10"/>
                    </a:lnTo>
                    <a:lnTo>
                      <a:pt x="0" y="6"/>
                    </a:lnTo>
                    <a:lnTo>
                      <a:pt x="3" y="3"/>
                    </a:lnTo>
                    <a:lnTo>
                      <a:pt x="5" y="2"/>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grpSp>
        <p:grpSp>
          <p:nvGrpSpPr>
            <p:cNvPr id="185" name="Group 184">
              <a:extLst>
                <a:ext uri="{FF2B5EF4-FFF2-40B4-BE49-F238E27FC236}">
                  <a16:creationId xmlns:a16="http://schemas.microsoft.com/office/drawing/2014/main" id="{C3EB0B91-1C73-4B65-85E3-550512F91F51}"/>
                </a:ext>
              </a:extLst>
            </p:cNvPr>
            <p:cNvGrpSpPr/>
            <p:nvPr/>
          </p:nvGrpSpPr>
          <p:grpSpPr>
            <a:xfrm>
              <a:off x="1091384" y="2298637"/>
              <a:ext cx="363532" cy="365394"/>
              <a:chOff x="2670175" y="2957513"/>
              <a:chExt cx="930275" cy="935038"/>
            </a:xfrm>
            <a:solidFill>
              <a:schemeClr val="bg1"/>
            </a:solidFill>
          </p:grpSpPr>
          <p:sp>
            <p:nvSpPr>
              <p:cNvPr id="209" name="Freeform 13">
                <a:extLst>
                  <a:ext uri="{FF2B5EF4-FFF2-40B4-BE49-F238E27FC236}">
                    <a16:creationId xmlns:a16="http://schemas.microsoft.com/office/drawing/2014/main" id="{85DF1576-0955-4439-A3D3-A251C73F4D58}"/>
                  </a:ext>
                </a:extLst>
              </p:cNvPr>
              <p:cNvSpPr>
                <a:spLocks/>
              </p:cNvSpPr>
              <p:nvPr/>
            </p:nvSpPr>
            <p:spPr bwMode="auto">
              <a:xfrm>
                <a:off x="2670175" y="2957513"/>
                <a:ext cx="930275" cy="935038"/>
              </a:xfrm>
              <a:custGeom>
                <a:avLst/>
                <a:gdLst>
                  <a:gd name="T0" fmla="*/ 337 w 586"/>
                  <a:gd name="T1" fmla="*/ 4 h 589"/>
                  <a:gd name="T2" fmla="*/ 420 w 586"/>
                  <a:gd name="T3" fmla="*/ 29 h 589"/>
                  <a:gd name="T4" fmla="*/ 489 w 586"/>
                  <a:gd name="T5" fmla="*/ 76 h 589"/>
                  <a:gd name="T6" fmla="*/ 543 w 586"/>
                  <a:gd name="T7" fmla="*/ 139 h 589"/>
                  <a:gd name="T8" fmla="*/ 586 w 586"/>
                  <a:gd name="T9" fmla="*/ 68 h 589"/>
                  <a:gd name="T10" fmla="*/ 432 w 586"/>
                  <a:gd name="T11" fmla="*/ 160 h 589"/>
                  <a:gd name="T12" fmla="*/ 527 w 586"/>
                  <a:gd name="T13" fmla="*/ 160 h 589"/>
                  <a:gd name="T14" fmla="*/ 477 w 586"/>
                  <a:gd name="T15" fmla="*/ 97 h 589"/>
                  <a:gd name="T16" fmla="*/ 412 w 586"/>
                  <a:gd name="T17" fmla="*/ 52 h 589"/>
                  <a:gd name="T18" fmla="*/ 335 w 586"/>
                  <a:gd name="T19" fmla="*/ 28 h 589"/>
                  <a:gd name="T20" fmla="*/ 250 w 586"/>
                  <a:gd name="T21" fmla="*/ 28 h 589"/>
                  <a:gd name="T22" fmla="*/ 170 w 586"/>
                  <a:gd name="T23" fmla="*/ 55 h 589"/>
                  <a:gd name="T24" fmla="*/ 103 w 586"/>
                  <a:gd name="T25" fmla="*/ 104 h 589"/>
                  <a:gd name="T26" fmla="*/ 54 w 586"/>
                  <a:gd name="T27" fmla="*/ 170 h 589"/>
                  <a:gd name="T28" fmla="*/ 27 w 586"/>
                  <a:gd name="T29" fmla="*/ 250 h 589"/>
                  <a:gd name="T30" fmla="*/ 27 w 586"/>
                  <a:gd name="T31" fmla="*/ 338 h 589"/>
                  <a:gd name="T32" fmla="*/ 54 w 586"/>
                  <a:gd name="T33" fmla="*/ 418 h 589"/>
                  <a:gd name="T34" fmla="*/ 103 w 586"/>
                  <a:gd name="T35" fmla="*/ 485 h 589"/>
                  <a:gd name="T36" fmla="*/ 170 w 586"/>
                  <a:gd name="T37" fmla="*/ 534 h 589"/>
                  <a:gd name="T38" fmla="*/ 250 w 586"/>
                  <a:gd name="T39" fmla="*/ 561 h 589"/>
                  <a:gd name="T40" fmla="*/ 335 w 586"/>
                  <a:gd name="T41" fmla="*/ 561 h 589"/>
                  <a:gd name="T42" fmla="*/ 412 w 586"/>
                  <a:gd name="T43" fmla="*/ 536 h 589"/>
                  <a:gd name="T44" fmla="*/ 476 w 586"/>
                  <a:gd name="T45" fmla="*/ 492 h 589"/>
                  <a:gd name="T46" fmla="*/ 526 w 586"/>
                  <a:gd name="T47" fmla="*/ 431 h 589"/>
                  <a:gd name="T48" fmla="*/ 522 w 586"/>
                  <a:gd name="T49" fmla="*/ 479 h 589"/>
                  <a:gd name="T50" fmla="*/ 459 w 586"/>
                  <a:gd name="T51" fmla="*/ 536 h 589"/>
                  <a:gd name="T52" fmla="*/ 382 w 586"/>
                  <a:gd name="T53" fmla="*/ 574 h 589"/>
                  <a:gd name="T54" fmla="*/ 293 w 586"/>
                  <a:gd name="T55" fmla="*/ 589 h 589"/>
                  <a:gd name="T56" fmla="*/ 200 w 586"/>
                  <a:gd name="T57" fmla="*/ 573 h 589"/>
                  <a:gd name="T58" fmla="*/ 120 w 586"/>
                  <a:gd name="T59" fmla="*/ 531 h 589"/>
                  <a:gd name="T60" fmla="*/ 56 w 586"/>
                  <a:gd name="T61" fmla="*/ 468 h 589"/>
                  <a:gd name="T62" fmla="*/ 14 w 586"/>
                  <a:gd name="T63" fmla="*/ 387 h 589"/>
                  <a:gd name="T64" fmla="*/ 0 w 586"/>
                  <a:gd name="T65" fmla="*/ 294 h 589"/>
                  <a:gd name="T66" fmla="*/ 14 w 586"/>
                  <a:gd name="T67" fmla="*/ 202 h 589"/>
                  <a:gd name="T68" fmla="*/ 56 w 586"/>
                  <a:gd name="T69" fmla="*/ 121 h 589"/>
                  <a:gd name="T70" fmla="*/ 120 w 586"/>
                  <a:gd name="T71" fmla="*/ 56 h 589"/>
                  <a:gd name="T72" fmla="*/ 200 w 586"/>
                  <a:gd name="T73" fmla="*/ 16 h 589"/>
                  <a:gd name="T74" fmla="*/ 293 w 586"/>
                  <a:gd name="T75" fmla="*/ 0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86" h="589">
                    <a:moveTo>
                      <a:pt x="293" y="0"/>
                    </a:moveTo>
                    <a:lnTo>
                      <a:pt x="337" y="4"/>
                    </a:lnTo>
                    <a:lnTo>
                      <a:pt x="379" y="13"/>
                    </a:lnTo>
                    <a:lnTo>
                      <a:pt x="420" y="29"/>
                    </a:lnTo>
                    <a:lnTo>
                      <a:pt x="456" y="50"/>
                    </a:lnTo>
                    <a:lnTo>
                      <a:pt x="489" y="76"/>
                    </a:lnTo>
                    <a:lnTo>
                      <a:pt x="518" y="106"/>
                    </a:lnTo>
                    <a:lnTo>
                      <a:pt x="543" y="139"/>
                    </a:lnTo>
                    <a:lnTo>
                      <a:pt x="562" y="63"/>
                    </a:lnTo>
                    <a:lnTo>
                      <a:pt x="586" y="68"/>
                    </a:lnTo>
                    <a:lnTo>
                      <a:pt x="556" y="193"/>
                    </a:lnTo>
                    <a:lnTo>
                      <a:pt x="432" y="160"/>
                    </a:lnTo>
                    <a:lnTo>
                      <a:pt x="438" y="136"/>
                    </a:lnTo>
                    <a:lnTo>
                      <a:pt x="527" y="160"/>
                    </a:lnTo>
                    <a:lnTo>
                      <a:pt x="505" y="127"/>
                    </a:lnTo>
                    <a:lnTo>
                      <a:pt x="477" y="97"/>
                    </a:lnTo>
                    <a:lnTo>
                      <a:pt x="447" y="72"/>
                    </a:lnTo>
                    <a:lnTo>
                      <a:pt x="412" y="52"/>
                    </a:lnTo>
                    <a:lnTo>
                      <a:pt x="375" y="37"/>
                    </a:lnTo>
                    <a:lnTo>
                      <a:pt x="335" y="28"/>
                    </a:lnTo>
                    <a:lnTo>
                      <a:pt x="293" y="25"/>
                    </a:lnTo>
                    <a:lnTo>
                      <a:pt x="250" y="28"/>
                    </a:lnTo>
                    <a:lnTo>
                      <a:pt x="208" y="38"/>
                    </a:lnTo>
                    <a:lnTo>
                      <a:pt x="170" y="55"/>
                    </a:lnTo>
                    <a:lnTo>
                      <a:pt x="135" y="76"/>
                    </a:lnTo>
                    <a:lnTo>
                      <a:pt x="103" y="104"/>
                    </a:lnTo>
                    <a:lnTo>
                      <a:pt x="76" y="135"/>
                    </a:lnTo>
                    <a:lnTo>
                      <a:pt x="54" y="170"/>
                    </a:lnTo>
                    <a:lnTo>
                      <a:pt x="38" y="208"/>
                    </a:lnTo>
                    <a:lnTo>
                      <a:pt x="27" y="250"/>
                    </a:lnTo>
                    <a:lnTo>
                      <a:pt x="24" y="294"/>
                    </a:lnTo>
                    <a:lnTo>
                      <a:pt x="27" y="338"/>
                    </a:lnTo>
                    <a:lnTo>
                      <a:pt x="38" y="380"/>
                    </a:lnTo>
                    <a:lnTo>
                      <a:pt x="54" y="418"/>
                    </a:lnTo>
                    <a:lnTo>
                      <a:pt x="76" y="454"/>
                    </a:lnTo>
                    <a:lnTo>
                      <a:pt x="103" y="485"/>
                    </a:lnTo>
                    <a:lnTo>
                      <a:pt x="135" y="513"/>
                    </a:lnTo>
                    <a:lnTo>
                      <a:pt x="170" y="534"/>
                    </a:lnTo>
                    <a:lnTo>
                      <a:pt x="208" y="551"/>
                    </a:lnTo>
                    <a:lnTo>
                      <a:pt x="250" y="561"/>
                    </a:lnTo>
                    <a:lnTo>
                      <a:pt x="293" y="564"/>
                    </a:lnTo>
                    <a:lnTo>
                      <a:pt x="335" y="561"/>
                    </a:lnTo>
                    <a:lnTo>
                      <a:pt x="374" y="552"/>
                    </a:lnTo>
                    <a:lnTo>
                      <a:pt x="412" y="536"/>
                    </a:lnTo>
                    <a:lnTo>
                      <a:pt x="446" y="517"/>
                    </a:lnTo>
                    <a:lnTo>
                      <a:pt x="476" y="492"/>
                    </a:lnTo>
                    <a:lnTo>
                      <a:pt x="503" y="463"/>
                    </a:lnTo>
                    <a:lnTo>
                      <a:pt x="526" y="431"/>
                    </a:lnTo>
                    <a:lnTo>
                      <a:pt x="547" y="443"/>
                    </a:lnTo>
                    <a:lnTo>
                      <a:pt x="522" y="479"/>
                    </a:lnTo>
                    <a:lnTo>
                      <a:pt x="493" y="510"/>
                    </a:lnTo>
                    <a:lnTo>
                      <a:pt x="459" y="536"/>
                    </a:lnTo>
                    <a:lnTo>
                      <a:pt x="422" y="559"/>
                    </a:lnTo>
                    <a:lnTo>
                      <a:pt x="382" y="574"/>
                    </a:lnTo>
                    <a:lnTo>
                      <a:pt x="339" y="585"/>
                    </a:lnTo>
                    <a:lnTo>
                      <a:pt x="293" y="589"/>
                    </a:lnTo>
                    <a:lnTo>
                      <a:pt x="246" y="585"/>
                    </a:lnTo>
                    <a:lnTo>
                      <a:pt x="200" y="573"/>
                    </a:lnTo>
                    <a:lnTo>
                      <a:pt x="158" y="556"/>
                    </a:lnTo>
                    <a:lnTo>
                      <a:pt x="120" y="531"/>
                    </a:lnTo>
                    <a:lnTo>
                      <a:pt x="86" y="502"/>
                    </a:lnTo>
                    <a:lnTo>
                      <a:pt x="56" y="468"/>
                    </a:lnTo>
                    <a:lnTo>
                      <a:pt x="33" y="430"/>
                    </a:lnTo>
                    <a:lnTo>
                      <a:pt x="14" y="387"/>
                    </a:lnTo>
                    <a:lnTo>
                      <a:pt x="4" y="342"/>
                    </a:lnTo>
                    <a:lnTo>
                      <a:pt x="0" y="294"/>
                    </a:lnTo>
                    <a:lnTo>
                      <a:pt x="4" y="247"/>
                    </a:lnTo>
                    <a:lnTo>
                      <a:pt x="14" y="202"/>
                    </a:lnTo>
                    <a:lnTo>
                      <a:pt x="33" y="159"/>
                    </a:lnTo>
                    <a:lnTo>
                      <a:pt x="56" y="121"/>
                    </a:lnTo>
                    <a:lnTo>
                      <a:pt x="86" y="87"/>
                    </a:lnTo>
                    <a:lnTo>
                      <a:pt x="120" y="56"/>
                    </a:lnTo>
                    <a:lnTo>
                      <a:pt x="158" y="33"/>
                    </a:lnTo>
                    <a:lnTo>
                      <a:pt x="200" y="16"/>
                    </a:lnTo>
                    <a:lnTo>
                      <a:pt x="246" y="4"/>
                    </a:lnTo>
                    <a:lnTo>
                      <a:pt x="29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10" name="Freeform 14">
                <a:extLst>
                  <a:ext uri="{FF2B5EF4-FFF2-40B4-BE49-F238E27FC236}">
                    <a16:creationId xmlns:a16="http://schemas.microsoft.com/office/drawing/2014/main" id="{4F9610EE-D847-4F58-8DAF-027AE8D1D5E0}"/>
                  </a:ext>
                </a:extLst>
              </p:cNvPr>
              <p:cNvSpPr>
                <a:spLocks noEditPoints="1"/>
              </p:cNvSpPr>
              <p:nvPr/>
            </p:nvSpPr>
            <p:spPr bwMode="auto">
              <a:xfrm>
                <a:off x="3008313" y="3230563"/>
                <a:ext cx="255588" cy="401638"/>
              </a:xfrm>
              <a:custGeom>
                <a:avLst/>
                <a:gdLst>
                  <a:gd name="T0" fmla="*/ 94 w 161"/>
                  <a:gd name="T1" fmla="*/ 199 h 253"/>
                  <a:gd name="T2" fmla="*/ 117 w 161"/>
                  <a:gd name="T3" fmla="*/ 190 h 253"/>
                  <a:gd name="T4" fmla="*/ 123 w 161"/>
                  <a:gd name="T5" fmla="*/ 182 h 253"/>
                  <a:gd name="T6" fmla="*/ 126 w 161"/>
                  <a:gd name="T7" fmla="*/ 173 h 253"/>
                  <a:gd name="T8" fmla="*/ 124 w 161"/>
                  <a:gd name="T9" fmla="*/ 164 h 253"/>
                  <a:gd name="T10" fmla="*/ 119 w 161"/>
                  <a:gd name="T11" fmla="*/ 156 h 253"/>
                  <a:gd name="T12" fmla="*/ 94 w 161"/>
                  <a:gd name="T13" fmla="*/ 144 h 253"/>
                  <a:gd name="T14" fmla="*/ 62 w 161"/>
                  <a:gd name="T15" fmla="*/ 51 h 253"/>
                  <a:gd name="T16" fmla="*/ 49 w 161"/>
                  <a:gd name="T17" fmla="*/ 60 h 253"/>
                  <a:gd name="T18" fmla="*/ 45 w 161"/>
                  <a:gd name="T19" fmla="*/ 69 h 253"/>
                  <a:gd name="T20" fmla="*/ 46 w 161"/>
                  <a:gd name="T21" fmla="*/ 80 h 253"/>
                  <a:gd name="T22" fmla="*/ 51 w 161"/>
                  <a:gd name="T23" fmla="*/ 90 h 253"/>
                  <a:gd name="T24" fmla="*/ 75 w 161"/>
                  <a:gd name="T25" fmla="*/ 102 h 253"/>
                  <a:gd name="T26" fmla="*/ 75 w 161"/>
                  <a:gd name="T27" fmla="*/ 0 h 253"/>
                  <a:gd name="T28" fmla="*/ 93 w 161"/>
                  <a:gd name="T29" fmla="*/ 14 h 253"/>
                  <a:gd name="T30" fmla="*/ 136 w 161"/>
                  <a:gd name="T31" fmla="*/ 25 h 253"/>
                  <a:gd name="T32" fmla="*/ 136 w 161"/>
                  <a:gd name="T33" fmla="*/ 64 h 253"/>
                  <a:gd name="T34" fmla="*/ 93 w 161"/>
                  <a:gd name="T35" fmla="*/ 47 h 253"/>
                  <a:gd name="T36" fmla="*/ 94 w 161"/>
                  <a:gd name="T37" fmla="*/ 105 h 253"/>
                  <a:gd name="T38" fmla="*/ 132 w 161"/>
                  <a:gd name="T39" fmla="*/ 118 h 253"/>
                  <a:gd name="T40" fmla="*/ 154 w 161"/>
                  <a:gd name="T41" fmla="*/ 137 h 253"/>
                  <a:gd name="T42" fmla="*/ 161 w 161"/>
                  <a:gd name="T43" fmla="*/ 168 h 253"/>
                  <a:gd name="T44" fmla="*/ 153 w 161"/>
                  <a:gd name="T45" fmla="*/ 199 h 253"/>
                  <a:gd name="T46" fmla="*/ 130 w 161"/>
                  <a:gd name="T47" fmla="*/ 221 h 253"/>
                  <a:gd name="T48" fmla="*/ 93 w 161"/>
                  <a:gd name="T49" fmla="*/ 231 h 253"/>
                  <a:gd name="T50" fmla="*/ 75 w 161"/>
                  <a:gd name="T51" fmla="*/ 253 h 253"/>
                  <a:gd name="T52" fmla="*/ 49 w 161"/>
                  <a:gd name="T53" fmla="*/ 225 h 253"/>
                  <a:gd name="T54" fmla="*/ 0 w 161"/>
                  <a:gd name="T55" fmla="*/ 196 h 253"/>
                  <a:gd name="T56" fmla="*/ 49 w 161"/>
                  <a:gd name="T57" fmla="*/ 189 h 253"/>
                  <a:gd name="T58" fmla="*/ 75 w 161"/>
                  <a:gd name="T59" fmla="*/ 137 h 253"/>
                  <a:gd name="T60" fmla="*/ 37 w 161"/>
                  <a:gd name="T61" fmla="*/ 124 h 253"/>
                  <a:gd name="T62" fmla="*/ 16 w 161"/>
                  <a:gd name="T63" fmla="*/ 106 h 253"/>
                  <a:gd name="T64" fmla="*/ 8 w 161"/>
                  <a:gd name="T65" fmla="*/ 77 h 253"/>
                  <a:gd name="T66" fmla="*/ 17 w 161"/>
                  <a:gd name="T67" fmla="*/ 46 h 253"/>
                  <a:gd name="T68" fmla="*/ 41 w 161"/>
                  <a:gd name="T69" fmla="*/ 23 h 253"/>
                  <a:gd name="T70" fmla="*/ 75 w 161"/>
                  <a:gd name="T71" fmla="*/ 1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1" h="253">
                    <a:moveTo>
                      <a:pt x="94" y="144"/>
                    </a:moveTo>
                    <a:lnTo>
                      <a:pt x="94" y="199"/>
                    </a:lnTo>
                    <a:lnTo>
                      <a:pt x="106" y="196"/>
                    </a:lnTo>
                    <a:lnTo>
                      <a:pt x="117" y="190"/>
                    </a:lnTo>
                    <a:lnTo>
                      <a:pt x="120" y="186"/>
                    </a:lnTo>
                    <a:lnTo>
                      <a:pt x="123" y="182"/>
                    </a:lnTo>
                    <a:lnTo>
                      <a:pt x="124" y="178"/>
                    </a:lnTo>
                    <a:lnTo>
                      <a:pt x="126" y="173"/>
                    </a:lnTo>
                    <a:lnTo>
                      <a:pt x="124" y="168"/>
                    </a:lnTo>
                    <a:lnTo>
                      <a:pt x="124" y="164"/>
                    </a:lnTo>
                    <a:lnTo>
                      <a:pt x="122" y="160"/>
                    </a:lnTo>
                    <a:lnTo>
                      <a:pt x="119" y="156"/>
                    </a:lnTo>
                    <a:lnTo>
                      <a:pt x="110" y="149"/>
                    </a:lnTo>
                    <a:lnTo>
                      <a:pt x="94" y="144"/>
                    </a:lnTo>
                    <a:close/>
                    <a:moveTo>
                      <a:pt x="75" y="48"/>
                    </a:moveTo>
                    <a:lnTo>
                      <a:pt x="62" y="51"/>
                    </a:lnTo>
                    <a:lnTo>
                      <a:pt x="52" y="56"/>
                    </a:lnTo>
                    <a:lnTo>
                      <a:pt x="49" y="60"/>
                    </a:lnTo>
                    <a:lnTo>
                      <a:pt x="46" y="64"/>
                    </a:lnTo>
                    <a:lnTo>
                      <a:pt x="45" y="69"/>
                    </a:lnTo>
                    <a:lnTo>
                      <a:pt x="45" y="75"/>
                    </a:lnTo>
                    <a:lnTo>
                      <a:pt x="46" y="80"/>
                    </a:lnTo>
                    <a:lnTo>
                      <a:pt x="47" y="86"/>
                    </a:lnTo>
                    <a:lnTo>
                      <a:pt x="51" y="90"/>
                    </a:lnTo>
                    <a:lnTo>
                      <a:pt x="59" y="95"/>
                    </a:lnTo>
                    <a:lnTo>
                      <a:pt x="75" y="102"/>
                    </a:lnTo>
                    <a:lnTo>
                      <a:pt x="75" y="48"/>
                    </a:lnTo>
                    <a:close/>
                    <a:moveTo>
                      <a:pt x="75" y="0"/>
                    </a:moveTo>
                    <a:lnTo>
                      <a:pt x="93" y="0"/>
                    </a:lnTo>
                    <a:lnTo>
                      <a:pt x="93" y="14"/>
                    </a:lnTo>
                    <a:lnTo>
                      <a:pt x="115" y="18"/>
                    </a:lnTo>
                    <a:lnTo>
                      <a:pt x="136" y="25"/>
                    </a:lnTo>
                    <a:lnTo>
                      <a:pt x="157" y="36"/>
                    </a:lnTo>
                    <a:lnTo>
                      <a:pt x="136" y="64"/>
                    </a:lnTo>
                    <a:lnTo>
                      <a:pt x="117" y="52"/>
                    </a:lnTo>
                    <a:lnTo>
                      <a:pt x="93" y="47"/>
                    </a:lnTo>
                    <a:lnTo>
                      <a:pt x="93" y="105"/>
                    </a:lnTo>
                    <a:lnTo>
                      <a:pt x="94" y="105"/>
                    </a:lnTo>
                    <a:lnTo>
                      <a:pt x="115" y="110"/>
                    </a:lnTo>
                    <a:lnTo>
                      <a:pt x="132" y="118"/>
                    </a:lnTo>
                    <a:lnTo>
                      <a:pt x="145" y="127"/>
                    </a:lnTo>
                    <a:lnTo>
                      <a:pt x="154" y="137"/>
                    </a:lnTo>
                    <a:lnTo>
                      <a:pt x="160" y="151"/>
                    </a:lnTo>
                    <a:lnTo>
                      <a:pt x="161" y="168"/>
                    </a:lnTo>
                    <a:lnTo>
                      <a:pt x="160" y="185"/>
                    </a:lnTo>
                    <a:lnTo>
                      <a:pt x="153" y="199"/>
                    </a:lnTo>
                    <a:lnTo>
                      <a:pt x="143" y="212"/>
                    </a:lnTo>
                    <a:lnTo>
                      <a:pt x="130" y="221"/>
                    </a:lnTo>
                    <a:lnTo>
                      <a:pt x="113" y="228"/>
                    </a:lnTo>
                    <a:lnTo>
                      <a:pt x="93" y="231"/>
                    </a:lnTo>
                    <a:lnTo>
                      <a:pt x="93" y="253"/>
                    </a:lnTo>
                    <a:lnTo>
                      <a:pt x="75" y="253"/>
                    </a:lnTo>
                    <a:lnTo>
                      <a:pt x="75" y="231"/>
                    </a:lnTo>
                    <a:lnTo>
                      <a:pt x="49" y="225"/>
                    </a:lnTo>
                    <a:lnTo>
                      <a:pt x="22" y="214"/>
                    </a:lnTo>
                    <a:lnTo>
                      <a:pt x="0" y="196"/>
                    </a:lnTo>
                    <a:lnTo>
                      <a:pt x="22" y="170"/>
                    </a:lnTo>
                    <a:lnTo>
                      <a:pt x="49" y="189"/>
                    </a:lnTo>
                    <a:lnTo>
                      <a:pt x="75" y="196"/>
                    </a:lnTo>
                    <a:lnTo>
                      <a:pt x="75" y="137"/>
                    </a:lnTo>
                    <a:lnTo>
                      <a:pt x="54" y="132"/>
                    </a:lnTo>
                    <a:lnTo>
                      <a:pt x="37" y="124"/>
                    </a:lnTo>
                    <a:lnTo>
                      <a:pt x="25" y="116"/>
                    </a:lnTo>
                    <a:lnTo>
                      <a:pt x="16" y="106"/>
                    </a:lnTo>
                    <a:lnTo>
                      <a:pt x="11" y="93"/>
                    </a:lnTo>
                    <a:lnTo>
                      <a:pt x="8" y="77"/>
                    </a:lnTo>
                    <a:lnTo>
                      <a:pt x="11" y="60"/>
                    </a:lnTo>
                    <a:lnTo>
                      <a:pt x="17" y="46"/>
                    </a:lnTo>
                    <a:lnTo>
                      <a:pt x="28" y="33"/>
                    </a:lnTo>
                    <a:lnTo>
                      <a:pt x="41" y="23"/>
                    </a:lnTo>
                    <a:lnTo>
                      <a:pt x="56" y="17"/>
                    </a:lnTo>
                    <a:lnTo>
                      <a:pt x="75" y="14"/>
                    </a:lnTo>
                    <a:lnTo>
                      <a:pt x="7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grpSp>
        <p:grpSp>
          <p:nvGrpSpPr>
            <p:cNvPr id="186" name="Group 185">
              <a:extLst>
                <a:ext uri="{FF2B5EF4-FFF2-40B4-BE49-F238E27FC236}">
                  <a16:creationId xmlns:a16="http://schemas.microsoft.com/office/drawing/2014/main" id="{2E6D7D37-7EEB-4239-BD9B-5D6EB0B7FFCD}"/>
                </a:ext>
              </a:extLst>
            </p:cNvPr>
            <p:cNvGrpSpPr/>
            <p:nvPr/>
          </p:nvGrpSpPr>
          <p:grpSpPr>
            <a:xfrm>
              <a:off x="1103792" y="4742500"/>
              <a:ext cx="351124" cy="352365"/>
              <a:chOff x="5070475" y="2970213"/>
              <a:chExt cx="898525" cy="901701"/>
            </a:xfrm>
            <a:solidFill>
              <a:schemeClr val="tx1">
                <a:lumMod val="85000"/>
                <a:lumOff val="15000"/>
              </a:schemeClr>
            </a:solidFill>
          </p:grpSpPr>
          <p:sp>
            <p:nvSpPr>
              <p:cNvPr id="207" name="Freeform 15">
                <a:extLst>
                  <a:ext uri="{FF2B5EF4-FFF2-40B4-BE49-F238E27FC236}">
                    <a16:creationId xmlns:a16="http://schemas.microsoft.com/office/drawing/2014/main" id="{371ADC5E-AA1A-486E-B403-CF1F0FE3C3AA}"/>
                  </a:ext>
                </a:extLst>
              </p:cNvPr>
              <p:cNvSpPr>
                <a:spLocks noEditPoints="1"/>
              </p:cNvSpPr>
              <p:nvPr/>
            </p:nvSpPr>
            <p:spPr bwMode="auto">
              <a:xfrm>
                <a:off x="5070475" y="3067051"/>
                <a:ext cx="800100" cy="804863"/>
              </a:xfrm>
              <a:custGeom>
                <a:avLst/>
                <a:gdLst>
                  <a:gd name="T0" fmla="*/ 202 w 504"/>
                  <a:gd name="T1" fmla="*/ 21 h 507"/>
                  <a:gd name="T2" fmla="*/ 128 w 504"/>
                  <a:gd name="T3" fmla="*/ 50 h 507"/>
                  <a:gd name="T4" fmla="*/ 69 w 504"/>
                  <a:gd name="T5" fmla="*/ 103 h 507"/>
                  <a:gd name="T6" fmla="*/ 28 w 504"/>
                  <a:gd name="T7" fmla="*/ 172 h 507"/>
                  <a:gd name="T8" fmla="*/ 14 w 504"/>
                  <a:gd name="T9" fmla="*/ 254 h 507"/>
                  <a:gd name="T10" fmla="*/ 30 w 504"/>
                  <a:gd name="T11" fmla="*/ 336 h 507"/>
                  <a:gd name="T12" fmla="*/ 70 w 504"/>
                  <a:gd name="T13" fmla="*/ 407 h 507"/>
                  <a:gd name="T14" fmla="*/ 132 w 504"/>
                  <a:gd name="T15" fmla="*/ 459 h 507"/>
                  <a:gd name="T16" fmla="*/ 209 w 504"/>
                  <a:gd name="T17" fmla="*/ 488 h 507"/>
                  <a:gd name="T18" fmla="*/ 294 w 504"/>
                  <a:gd name="T19" fmla="*/ 488 h 507"/>
                  <a:gd name="T20" fmla="*/ 370 w 504"/>
                  <a:gd name="T21" fmla="*/ 461 h 507"/>
                  <a:gd name="T22" fmla="*/ 431 w 504"/>
                  <a:gd name="T23" fmla="*/ 410 h 507"/>
                  <a:gd name="T24" fmla="*/ 473 w 504"/>
                  <a:gd name="T25" fmla="*/ 341 h 507"/>
                  <a:gd name="T26" fmla="*/ 489 w 504"/>
                  <a:gd name="T27" fmla="*/ 261 h 507"/>
                  <a:gd name="T28" fmla="*/ 249 w 504"/>
                  <a:gd name="T29" fmla="*/ 261 h 507"/>
                  <a:gd name="T30" fmla="*/ 246 w 504"/>
                  <a:gd name="T31" fmla="*/ 256 h 507"/>
                  <a:gd name="T32" fmla="*/ 244 w 504"/>
                  <a:gd name="T33" fmla="*/ 16 h 507"/>
                  <a:gd name="T34" fmla="*/ 255 w 504"/>
                  <a:gd name="T35" fmla="*/ 0 h 507"/>
                  <a:gd name="T36" fmla="*/ 259 w 504"/>
                  <a:gd name="T37" fmla="*/ 4 h 507"/>
                  <a:gd name="T38" fmla="*/ 260 w 504"/>
                  <a:gd name="T39" fmla="*/ 246 h 507"/>
                  <a:gd name="T40" fmla="*/ 501 w 504"/>
                  <a:gd name="T41" fmla="*/ 247 h 507"/>
                  <a:gd name="T42" fmla="*/ 504 w 504"/>
                  <a:gd name="T43" fmla="*/ 251 h 507"/>
                  <a:gd name="T44" fmla="*/ 501 w 504"/>
                  <a:gd name="T45" fmla="*/ 299 h 507"/>
                  <a:gd name="T46" fmla="*/ 470 w 504"/>
                  <a:gd name="T47" fmla="*/ 382 h 507"/>
                  <a:gd name="T48" fmla="*/ 414 w 504"/>
                  <a:gd name="T49" fmla="*/ 448 h 507"/>
                  <a:gd name="T50" fmla="*/ 340 w 504"/>
                  <a:gd name="T51" fmla="*/ 491 h 507"/>
                  <a:gd name="T52" fmla="*/ 252 w 504"/>
                  <a:gd name="T53" fmla="*/ 507 h 507"/>
                  <a:gd name="T54" fmla="*/ 164 w 504"/>
                  <a:gd name="T55" fmla="*/ 491 h 507"/>
                  <a:gd name="T56" fmla="*/ 90 w 504"/>
                  <a:gd name="T57" fmla="*/ 448 h 507"/>
                  <a:gd name="T58" fmla="*/ 34 w 504"/>
                  <a:gd name="T59" fmla="*/ 382 h 507"/>
                  <a:gd name="T60" fmla="*/ 4 w 504"/>
                  <a:gd name="T61" fmla="*/ 299 h 507"/>
                  <a:gd name="T62" fmla="*/ 4 w 504"/>
                  <a:gd name="T63" fmla="*/ 208 h 507"/>
                  <a:gd name="T64" fmla="*/ 34 w 504"/>
                  <a:gd name="T65" fmla="*/ 126 h 507"/>
                  <a:gd name="T66" fmla="*/ 90 w 504"/>
                  <a:gd name="T67" fmla="*/ 60 h 507"/>
                  <a:gd name="T68" fmla="*/ 164 w 504"/>
                  <a:gd name="T69" fmla="*/ 16 h 507"/>
                  <a:gd name="T70" fmla="*/ 252 w 504"/>
                  <a:gd name="T71" fmla="*/ 0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04" h="507">
                    <a:moveTo>
                      <a:pt x="244" y="16"/>
                    </a:moveTo>
                    <a:lnTo>
                      <a:pt x="202" y="21"/>
                    </a:lnTo>
                    <a:lnTo>
                      <a:pt x="164" y="33"/>
                    </a:lnTo>
                    <a:lnTo>
                      <a:pt x="128" y="50"/>
                    </a:lnTo>
                    <a:lnTo>
                      <a:pt x="96" y="74"/>
                    </a:lnTo>
                    <a:lnTo>
                      <a:pt x="69" y="103"/>
                    </a:lnTo>
                    <a:lnTo>
                      <a:pt x="45" y="136"/>
                    </a:lnTo>
                    <a:lnTo>
                      <a:pt x="28" y="172"/>
                    </a:lnTo>
                    <a:lnTo>
                      <a:pt x="18" y="212"/>
                    </a:lnTo>
                    <a:lnTo>
                      <a:pt x="14" y="254"/>
                    </a:lnTo>
                    <a:lnTo>
                      <a:pt x="18" y="297"/>
                    </a:lnTo>
                    <a:lnTo>
                      <a:pt x="30" y="336"/>
                    </a:lnTo>
                    <a:lnTo>
                      <a:pt x="47" y="374"/>
                    </a:lnTo>
                    <a:lnTo>
                      <a:pt x="70" y="407"/>
                    </a:lnTo>
                    <a:lnTo>
                      <a:pt x="99" y="436"/>
                    </a:lnTo>
                    <a:lnTo>
                      <a:pt x="132" y="459"/>
                    </a:lnTo>
                    <a:lnTo>
                      <a:pt x="170" y="476"/>
                    </a:lnTo>
                    <a:lnTo>
                      <a:pt x="209" y="488"/>
                    </a:lnTo>
                    <a:lnTo>
                      <a:pt x="252" y="492"/>
                    </a:lnTo>
                    <a:lnTo>
                      <a:pt x="294" y="488"/>
                    </a:lnTo>
                    <a:lnTo>
                      <a:pt x="333" y="478"/>
                    </a:lnTo>
                    <a:lnTo>
                      <a:pt x="370" y="461"/>
                    </a:lnTo>
                    <a:lnTo>
                      <a:pt x="402" y="437"/>
                    </a:lnTo>
                    <a:lnTo>
                      <a:pt x="431" y="410"/>
                    </a:lnTo>
                    <a:lnTo>
                      <a:pt x="455" y="378"/>
                    </a:lnTo>
                    <a:lnTo>
                      <a:pt x="473" y="341"/>
                    </a:lnTo>
                    <a:lnTo>
                      <a:pt x="485" y="303"/>
                    </a:lnTo>
                    <a:lnTo>
                      <a:pt x="489" y="261"/>
                    </a:lnTo>
                    <a:lnTo>
                      <a:pt x="252" y="261"/>
                    </a:lnTo>
                    <a:lnTo>
                      <a:pt x="249" y="261"/>
                    </a:lnTo>
                    <a:lnTo>
                      <a:pt x="247" y="259"/>
                    </a:lnTo>
                    <a:lnTo>
                      <a:pt x="246" y="256"/>
                    </a:lnTo>
                    <a:lnTo>
                      <a:pt x="244" y="254"/>
                    </a:lnTo>
                    <a:lnTo>
                      <a:pt x="244" y="16"/>
                    </a:lnTo>
                    <a:close/>
                    <a:moveTo>
                      <a:pt x="252" y="0"/>
                    </a:moveTo>
                    <a:lnTo>
                      <a:pt x="255" y="0"/>
                    </a:lnTo>
                    <a:lnTo>
                      <a:pt x="257" y="3"/>
                    </a:lnTo>
                    <a:lnTo>
                      <a:pt x="259" y="4"/>
                    </a:lnTo>
                    <a:lnTo>
                      <a:pt x="260" y="8"/>
                    </a:lnTo>
                    <a:lnTo>
                      <a:pt x="260" y="246"/>
                    </a:lnTo>
                    <a:lnTo>
                      <a:pt x="497" y="246"/>
                    </a:lnTo>
                    <a:lnTo>
                      <a:pt x="501" y="247"/>
                    </a:lnTo>
                    <a:lnTo>
                      <a:pt x="502" y="248"/>
                    </a:lnTo>
                    <a:lnTo>
                      <a:pt x="504" y="251"/>
                    </a:lnTo>
                    <a:lnTo>
                      <a:pt x="504" y="254"/>
                    </a:lnTo>
                    <a:lnTo>
                      <a:pt x="501" y="299"/>
                    </a:lnTo>
                    <a:lnTo>
                      <a:pt x="489" y="341"/>
                    </a:lnTo>
                    <a:lnTo>
                      <a:pt x="470" y="382"/>
                    </a:lnTo>
                    <a:lnTo>
                      <a:pt x="446" y="417"/>
                    </a:lnTo>
                    <a:lnTo>
                      <a:pt x="414" y="448"/>
                    </a:lnTo>
                    <a:lnTo>
                      <a:pt x="379" y="473"/>
                    </a:lnTo>
                    <a:lnTo>
                      <a:pt x="340" y="491"/>
                    </a:lnTo>
                    <a:lnTo>
                      <a:pt x="298" y="503"/>
                    </a:lnTo>
                    <a:lnTo>
                      <a:pt x="252" y="507"/>
                    </a:lnTo>
                    <a:lnTo>
                      <a:pt x="206" y="503"/>
                    </a:lnTo>
                    <a:lnTo>
                      <a:pt x="164" y="491"/>
                    </a:lnTo>
                    <a:lnTo>
                      <a:pt x="125" y="473"/>
                    </a:lnTo>
                    <a:lnTo>
                      <a:pt x="90" y="448"/>
                    </a:lnTo>
                    <a:lnTo>
                      <a:pt x="59" y="417"/>
                    </a:lnTo>
                    <a:lnTo>
                      <a:pt x="34" y="382"/>
                    </a:lnTo>
                    <a:lnTo>
                      <a:pt x="15" y="341"/>
                    </a:lnTo>
                    <a:lnTo>
                      <a:pt x="4" y="299"/>
                    </a:lnTo>
                    <a:lnTo>
                      <a:pt x="0" y="254"/>
                    </a:lnTo>
                    <a:lnTo>
                      <a:pt x="4" y="208"/>
                    </a:lnTo>
                    <a:lnTo>
                      <a:pt x="15" y="166"/>
                    </a:lnTo>
                    <a:lnTo>
                      <a:pt x="34" y="126"/>
                    </a:lnTo>
                    <a:lnTo>
                      <a:pt x="59" y="91"/>
                    </a:lnTo>
                    <a:lnTo>
                      <a:pt x="90" y="60"/>
                    </a:lnTo>
                    <a:lnTo>
                      <a:pt x="125" y="35"/>
                    </a:lnTo>
                    <a:lnTo>
                      <a:pt x="164" y="16"/>
                    </a:lnTo>
                    <a:lnTo>
                      <a:pt x="206" y="4"/>
                    </a:lnTo>
                    <a:lnTo>
                      <a:pt x="25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08" name="Freeform 16">
                <a:extLst>
                  <a:ext uri="{FF2B5EF4-FFF2-40B4-BE49-F238E27FC236}">
                    <a16:creationId xmlns:a16="http://schemas.microsoft.com/office/drawing/2014/main" id="{E550984A-9DFD-4DE2-8C57-14489AF9BE92}"/>
                  </a:ext>
                </a:extLst>
              </p:cNvPr>
              <p:cNvSpPr>
                <a:spLocks noEditPoints="1"/>
              </p:cNvSpPr>
              <p:nvPr/>
            </p:nvSpPr>
            <p:spPr bwMode="auto">
              <a:xfrm>
                <a:off x="5556250" y="2970213"/>
                <a:ext cx="412750" cy="414338"/>
              </a:xfrm>
              <a:custGeom>
                <a:avLst/>
                <a:gdLst>
                  <a:gd name="T0" fmla="*/ 15 w 260"/>
                  <a:gd name="T1" fmla="*/ 16 h 261"/>
                  <a:gd name="T2" fmla="*/ 15 w 260"/>
                  <a:gd name="T3" fmla="*/ 245 h 261"/>
                  <a:gd name="T4" fmla="*/ 244 w 260"/>
                  <a:gd name="T5" fmla="*/ 245 h 261"/>
                  <a:gd name="T6" fmla="*/ 239 w 260"/>
                  <a:gd name="T7" fmla="*/ 204 h 261"/>
                  <a:gd name="T8" fmla="*/ 229 w 260"/>
                  <a:gd name="T9" fmla="*/ 166 h 261"/>
                  <a:gd name="T10" fmla="*/ 212 w 260"/>
                  <a:gd name="T11" fmla="*/ 131 h 261"/>
                  <a:gd name="T12" fmla="*/ 188 w 260"/>
                  <a:gd name="T13" fmla="*/ 100 h 261"/>
                  <a:gd name="T14" fmla="*/ 161 w 260"/>
                  <a:gd name="T15" fmla="*/ 72 h 261"/>
                  <a:gd name="T16" fmla="*/ 129 w 260"/>
                  <a:gd name="T17" fmla="*/ 50 h 261"/>
                  <a:gd name="T18" fmla="*/ 94 w 260"/>
                  <a:gd name="T19" fmla="*/ 31 h 261"/>
                  <a:gd name="T20" fmla="*/ 56 w 260"/>
                  <a:gd name="T21" fmla="*/ 21 h 261"/>
                  <a:gd name="T22" fmla="*/ 15 w 260"/>
                  <a:gd name="T23" fmla="*/ 16 h 261"/>
                  <a:gd name="T24" fmla="*/ 8 w 260"/>
                  <a:gd name="T25" fmla="*/ 0 h 261"/>
                  <a:gd name="T26" fmla="*/ 52 w 260"/>
                  <a:gd name="T27" fmla="*/ 4 h 261"/>
                  <a:gd name="T28" fmla="*/ 95 w 260"/>
                  <a:gd name="T29" fmla="*/ 16 h 261"/>
                  <a:gd name="T30" fmla="*/ 134 w 260"/>
                  <a:gd name="T31" fmla="*/ 34 h 261"/>
                  <a:gd name="T32" fmla="*/ 170 w 260"/>
                  <a:gd name="T33" fmla="*/ 60 h 261"/>
                  <a:gd name="T34" fmla="*/ 201 w 260"/>
                  <a:gd name="T35" fmla="*/ 90 h 261"/>
                  <a:gd name="T36" fmla="*/ 226 w 260"/>
                  <a:gd name="T37" fmla="*/ 126 h 261"/>
                  <a:gd name="T38" fmla="*/ 244 w 260"/>
                  <a:gd name="T39" fmla="*/ 165 h 261"/>
                  <a:gd name="T40" fmla="*/ 256 w 260"/>
                  <a:gd name="T41" fmla="*/ 208 h 261"/>
                  <a:gd name="T42" fmla="*/ 260 w 260"/>
                  <a:gd name="T43" fmla="*/ 253 h 261"/>
                  <a:gd name="T44" fmla="*/ 260 w 260"/>
                  <a:gd name="T45" fmla="*/ 257 h 261"/>
                  <a:gd name="T46" fmla="*/ 257 w 260"/>
                  <a:gd name="T47" fmla="*/ 258 h 261"/>
                  <a:gd name="T48" fmla="*/ 255 w 260"/>
                  <a:gd name="T49" fmla="*/ 261 h 261"/>
                  <a:gd name="T50" fmla="*/ 252 w 260"/>
                  <a:gd name="T51" fmla="*/ 261 h 261"/>
                  <a:gd name="T52" fmla="*/ 8 w 260"/>
                  <a:gd name="T53" fmla="*/ 261 h 261"/>
                  <a:gd name="T54" fmla="*/ 5 w 260"/>
                  <a:gd name="T55" fmla="*/ 261 h 261"/>
                  <a:gd name="T56" fmla="*/ 2 w 260"/>
                  <a:gd name="T57" fmla="*/ 258 h 261"/>
                  <a:gd name="T58" fmla="*/ 0 w 260"/>
                  <a:gd name="T59" fmla="*/ 257 h 261"/>
                  <a:gd name="T60" fmla="*/ 0 w 260"/>
                  <a:gd name="T61" fmla="*/ 253 h 261"/>
                  <a:gd name="T62" fmla="*/ 0 w 260"/>
                  <a:gd name="T63" fmla="*/ 8 h 261"/>
                  <a:gd name="T64" fmla="*/ 0 w 260"/>
                  <a:gd name="T65" fmla="*/ 5 h 261"/>
                  <a:gd name="T66" fmla="*/ 2 w 260"/>
                  <a:gd name="T67" fmla="*/ 2 h 261"/>
                  <a:gd name="T68" fmla="*/ 5 w 260"/>
                  <a:gd name="T69" fmla="*/ 1 h 261"/>
                  <a:gd name="T70" fmla="*/ 8 w 260"/>
                  <a:gd name="T71" fmla="*/ 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0" h="261">
                    <a:moveTo>
                      <a:pt x="15" y="16"/>
                    </a:moveTo>
                    <a:lnTo>
                      <a:pt x="15" y="245"/>
                    </a:lnTo>
                    <a:lnTo>
                      <a:pt x="244" y="245"/>
                    </a:lnTo>
                    <a:lnTo>
                      <a:pt x="239" y="204"/>
                    </a:lnTo>
                    <a:lnTo>
                      <a:pt x="229" y="166"/>
                    </a:lnTo>
                    <a:lnTo>
                      <a:pt x="212" y="131"/>
                    </a:lnTo>
                    <a:lnTo>
                      <a:pt x="188" y="100"/>
                    </a:lnTo>
                    <a:lnTo>
                      <a:pt x="161" y="72"/>
                    </a:lnTo>
                    <a:lnTo>
                      <a:pt x="129" y="50"/>
                    </a:lnTo>
                    <a:lnTo>
                      <a:pt x="94" y="31"/>
                    </a:lnTo>
                    <a:lnTo>
                      <a:pt x="56" y="21"/>
                    </a:lnTo>
                    <a:lnTo>
                      <a:pt x="15" y="16"/>
                    </a:lnTo>
                    <a:close/>
                    <a:moveTo>
                      <a:pt x="8" y="0"/>
                    </a:moveTo>
                    <a:lnTo>
                      <a:pt x="52" y="4"/>
                    </a:lnTo>
                    <a:lnTo>
                      <a:pt x="95" y="16"/>
                    </a:lnTo>
                    <a:lnTo>
                      <a:pt x="134" y="34"/>
                    </a:lnTo>
                    <a:lnTo>
                      <a:pt x="170" y="60"/>
                    </a:lnTo>
                    <a:lnTo>
                      <a:pt x="201" y="90"/>
                    </a:lnTo>
                    <a:lnTo>
                      <a:pt x="226" y="126"/>
                    </a:lnTo>
                    <a:lnTo>
                      <a:pt x="244" y="165"/>
                    </a:lnTo>
                    <a:lnTo>
                      <a:pt x="256" y="208"/>
                    </a:lnTo>
                    <a:lnTo>
                      <a:pt x="260" y="253"/>
                    </a:lnTo>
                    <a:lnTo>
                      <a:pt x="260" y="257"/>
                    </a:lnTo>
                    <a:lnTo>
                      <a:pt x="257" y="258"/>
                    </a:lnTo>
                    <a:lnTo>
                      <a:pt x="255" y="261"/>
                    </a:lnTo>
                    <a:lnTo>
                      <a:pt x="252" y="261"/>
                    </a:lnTo>
                    <a:lnTo>
                      <a:pt x="8" y="261"/>
                    </a:lnTo>
                    <a:lnTo>
                      <a:pt x="5" y="261"/>
                    </a:lnTo>
                    <a:lnTo>
                      <a:pt x="2" y="258"/>
                    </a:lnTo>
                    <a:lnTo>
                      <a:pt x="0" y="257"/>
                    </a:lnTo>
                    <a:lnTo>
                      <a:pt x="0" y="253"/>
                    </a:lnTo>
                    <a:lnTo>
                      <a:pt x="0" y="8"/>
                    </a:lnTo>
                    <a:lnTo>
                      <a:pt x="0" y="5"/>
                    </a:lnTo>
                    <a:lnTo>
                      <a:pt x="2" y="2"/>
                    </a:lnTo>
                    <a:lnTo>
                      <a:pt x="5"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grpSp>
        <p:grpSp>
          <p:nvGrpSpPr>
            <p:cNvPr id="187" name="Group 186">
              <a:extLst>
                <a:ext uri="{FF2B5EF4-FFF2-40B4-BE49-F238E27FC236}">
                  <a16:creationId xmlns:a16="http://schemas.microsoft.com/office/drawing/2014/main" id="{79831CDF-AC4D-4546-95B9-F5E7D22306E7}"/>
                </a:ext>
              </a:extLst>
            </p:cNvPr>
            <p:cNvGrpSpPr/>
            <p:nvPr/>
          </p:nvGrpSpPr>
          <p:grpSpPr>
            <a:xfrm>
              <a:off x="1060366" y="3506313"/>
              <a:ext cx="425568" cy="367875"/>
              <a:chOff x="8423275" y="2959101"/>
              <a:chExt cx="1089025" cy="941388"/>
            </a:xfrm>
            <a:solidFill>
              <a:schemeClr val="bg1"/>
            </a:solidFill>
          </p:grpSpPr>
          <p:sp>
            <p:nvSpPr>
              <p:cNvPr id="200" name="Freeform 17">
                <a:extLst>
                  <a:ext uri="{FF2B5EF4-FFF2-40B4-BE49-F238E27FC236}">
                    <a16:creationId xmlns:a16="http://schemas.microsoft.com/office/drawing/2014/main" id="{55408F60-D0D5-4D16-82D3-C5AFDC40D05F}"/>
                  </a:ext>
                </a:extLst>
              </p:cNvPr>
              <p:cNvSpPr>
                <a:spLocks noEditPoints="1"/>
              </p:cNvSpPr>
              <p:nvPr/>
            </p:nvSpPr>
            <p:spPr bwMode="auto">
              <a:xfrm>
                <a:off x="8423275" y="2959101"/>
                <a:ext cx="1089025" cy="941388"/>
              </a:xfrm>
              <a:custGeom>
                <a:avLst/>
                <a:gdLst>
                  <a:gd name="T0" fmla="*/ 44 w 686"/>
                  <a:gd name="T1" fmla="*/ 25 h 593"/>
                  <a:gd name="T2" fmla="*/ 24 w 686"/>
                  <a:gd name="T3" fmla="*/ 45 h 593"/>
                  <a:gd name="T4" fmla="*/ 22 w 686"/>
                  <a:gd name="T5" fmla="*/ 571 h 593"/>
                  <a:gd name="T6" fmla="*/ 664 w 686"/>
                  <a:gd name="T7" fmla="*/ 166 h 593"/>
                  <a:gd name="T8" fmla="*/ 653 w 686"/>
                  <a:gd name="T9" fmla="*/ 139 h 593"/>
                  <a:gd name="T10" fmla="*/ 627 w 686"/>
                  <a:gd name="T11" fmla="*/ 129 h 593"/>
                  <a:gd name="T12" fmla="*/ 338 w 686"/>
                  <a:gd name="T13" fmla="*/ 128 h 593"/>
                  <a:gd name="T14" fmla="*/ 333 w 686"/>
                  <a:gd name="T15" fmla="*/ 122 h 593"/>
                  <a:gd name="T16" fmla="*/ 332 w 686"/>
                  <a:gd name="T17" fmla="*/ 59 h 593"/>
                  <a:gd name="T18" fmla="*/ 321 w 686"/>
                  <a:gd name="T19" fmla="*/ 33 h 593"/>
                  <a:gd name="T20" fmla="*/ 295 w 686"/>
                  <a:gd name="T21" fmla="*/ 23 h 593"/>
                  <a:gd name="T22" fmla="*/ 58 w 686"/>
                  <a:gd name="T23" fmla="*/ 0 h 593"/>
                  <a:gd name="T24" fmla="*/ 313 w 686"/>
                  <a:gd name="T25" fmla="*/ 4 h 593"/>
                  <a:gd name="T26" fmla="*/ 342 w 686"/>
                  <a:gd name="T27" fmla="*/ 25 h 593"/>
                  <a:gd name="T28" fmla="*/ 354 w 686"/>
                  <a:gd name="T29" fmla="*/ 59 h 593"/>
                  <a:gd name="T30" fmla="*/ 627 w 686"/>
                  <a:gd name="T31" fmla="*/ 107 h 593"/>
                  <a:gd name="T32" fmla="*/ 664 w 686"/>
                  <a:gd name="T33" fmla="*/ 120 h 593"/>
                  <a:gd name="T34" fmla="*/ 661 w 686"/>
                  <a:gd name="T35" fmla="*/ 93 h 593"/>
                  <a:gd name="T36" fmla="*/ 642 w 686"/>
                  <a:gd name="T37" fmla="*/ 74 h 593"/>
                  <a:gd name="T38" fmla="*/ 387 w 686"/>
                  <a:gd name="T39" fmla="*/ 70 h 593"/>
                  <a:gd name="T40" fmla="*/ 379 w 686"/>
                  <a:gd name="T41" fmla="*/ 67 h 593"/>
                  <a:gd name="T42" fmla="*/ 376 w 686"/>
                  <a:gd name="T43" fmla="*/ 59 h 593"/>
                  <a:gd name="T44" fmla="*/ 379 w 686"/>
                  <a:gd name="T45" fmla="*/ 51 h 593"/>
                  <a:gd name="T46" fmla="*/ 387 w 686"/>
                  <a:gd name="T47" fmla="*/ 49 h 593"/>
                  <a:gd name="T48" fmla="*/ 647 w 686"/>
                  <a:gd name="T49" fmla="*/ 51 h 593"/>
                  <a:gd name="T50" fmla="*/ 674 w 686"/>
                  <a:gd name="T51" fmla="*/ 72 h 593"/>
                  <a:gd name="T52" fmla="*/ 686 w 686"/>
                  <a:gd name="T53" fmla="*/ 107 h 593"/>
                  <a:gd name="T54" fmla="*/ 685 w 686"/>
                  <a:gd name="T55" fmla="*/ 585 h 593"/>
                  <a:gd name="T56" fmla="*/ 680 w 686"/>
                  <a:gd name="T57" fmla="*/ 592 h 593"/>
                  <a:gd name="T58" fmla="*/ 11 w 686"/>
                  <a:gd name="T59" fmla="*/ 593 h 593"/>
                  <a:gd name="T60" fmla="*/ 3 w 686"/>
                  <a:gd name="T61" fmla="*/ 589 h 593"/>
                  <a:gd name="T62" fmla="*/ 0 w 686"/>
                  <a:gd name="T63" fmla="*/ 581 h 593"/>
                  <a:gd name="T64" fmla="*/ 2 w 686"/>
                  <a:gd name="T65" fmla="*/ 41 h 593"/>
                  <a:gd name="T66" fmla="*/ 24 w 686"/>
                  <a:gd name="T67" fmla="*/ 12 h 593"/>
                  <a:gd name="T68" fmla="*/ 58 w 686"/>
                  <a:gd name="T69" fmla="*/ 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6" h="593">
                    <a:moveTo>
                      <a:pt x="58" y="23"/>
                    </a:moveTo>
                    <a:lnTo>
                      <a:pt x="44" y="25"/>
                    </a:lnTo>
                    <a:lnTo>
                      <a:pt x="32" y="33"/>
                    </a:lnTo>
                    <a:lnTo>
                      <a:pt x="24" y="45"/>
                    </a:lnTo>
                    <a:lnTo>
                      <a:pt x="22" y="59"/>
                    </a:lnTo>
                    <a:lnTo>
                      <a:pt x="22" y="571"/>
                    </a:lnTo>
                    <a:lnTo>
                      <a:pt x="664" y="571"/>
                    </a:lnTo>
                    <a:lnTo>
                      <a:pt x="664" y="166"/>
                    </a:lnTo>
                    <a:lnTo>
                      <a:pt x="661" y="151"/>
                    </a:lnTo>
                    <a:lnTo>
                      <a:pt x="653" y="139"/>
                    </a:lnTo>
                    <a:lnTo>
                      <a:pt x="642" y="131"/>
                    </a:lnTo>
                    <a:lnTo>
                      <a:pt x="627" y="129"/>
                    </a:lnTo>
                    <a:lnTo>
                      <a:pt x="343" y="129"/>
                    </a:lnTo>
                    <a:lnTo>
                      <a:pt x="338" y="128"/>
                    </a:lnTo>
                    <a:lnTo>
                      <a:pt x="336" y="126"/>
                    </a:lnTo>
                    <a:lnTo>
                      <a:pt x="333" y="122"/>
                    </a:lnTo>
                    <a:lnTo>
                      <a:pt x="332" y="118"/>
                    </a:lnTo>
                    <a:lnTo>
                      <a:pt x="332" y="59"/>
                    </a:lnTo>
                    <a:lnTo>
                      <a:pt x="329" y="45"/>
                    </a:lnTo>
                    <a:lnTo>
                      <a:pt x="321" y="33"/>
                    </a:lnTo>
                    <a:lnTo>
                      <a:pt x="309" y="25"/>
                    </a:lnTo>
                    <a:lnTo>
                      <a:pt x="295" y="23"/>
                    </a:lnTo>
                    <a:lnTo>
                      <a:pt x="58" y="23"/>
                    </a:lnTo>
                    <a:close/>
                    <a:moveTo>
                      <a:pt x="58" y="0"/>
                    </a:moveTo>
                    <a:lnTo>
                      <a:pt x="295" y="0"/>
                    </a:lnTo>
                    <a:lnTo>
                      <a:pt x="313" y="4"/>
                    </a:lnTo>
                    <a:lnTo>
                      <a:pt x="330" y="12"/>
                    </a:lnTo>
                    <a:lnTo>
                      <a:pt x="342" y="25"/>
                    </a:lnTo>
                    <a:lnTo>
                      <a:pt x="351" y="41"/>
                    </a:lnTo>
                    <a:lnTo>
                      <a:pt x="354" y="59"/>
                    </a:lnTo>
                    <a:lnTo>
                      <a:pt x="354" y="107"/>
                    </a:lnTo>
                    <a:lnTo>
                      <a:pt x="627" y="107"/>
                    </a:lnTo>
                    <a:lnTo>
                      <a:pt x="647" y="110"/>
                    </a:lnTo>
                    <a:lnTo>
                      <a:pt x="664" y="120"/>
                    </a:lnTo>
                    <a:lnTo>
                      <a:pt x="664" y="107"/>
                    </a:lnTo>
                    <a:lnTo>
                      <a:pt x="661" y="93"/>
                    </a:lnTo>
                    <a:lnTo>
                      <a:pt x="653" y="82"/>
                    </a:lnTo>
                    <a:lnTo>
                      <a:pt x="642" y="74"/>
                    </a:lnTo>
                    <a:lnTo>
                      <a:pt x="627" y="70"/>
                    </a:lnTo>
                    <a:lnTo>
                      <a:pt x="387" y="70"/>
                    </a:lnTo>
                    <a:lnTo>
                      <a:pt x="383" y="70"/>
                    </a:lnTo>
                    <a:lnTo>
                      <a:pt x="379" y="67"/>
                    </a:lnTo>
                    <a:lnTo>
                      <a:pt x="376" y="63"/>
                    </a:lnTo>
                    <a:lnTo>
                      <a:pt x="376" y="59"/>
                    </a:lnTo>
                    <a:lnTo>
                      <a:pt x="376" y="55"/>
                    </a:lnTo>
                    <a:lnTo>
                      <a:pt x="379" y="51"/>
                    </a:lnTo>
                    <a:lnTo>
                      <a:pt x="383" y="49"/>
                    </a:lnTo>
                    <a:lnTo>
                      <a:pt x="387" y="49"/>
                    </a:lnTo>
                    <a:lnTo>
                      <a:pt x="627" y="49"/>
                    </a:lnTo>
                    <a:lnTo>
                      <a:pt x="647" y="51"/>
                    </a:lnTo>
                    <a:lnTo>
                      <a:pt x="663" y="59"/>
                    </a:lnTo>
                    <a:lnTo>
                      <a:pt x="674" y="72"/>
                    </a:lnTo>
                    <a:lnTo>
                      <a:pt x="683" y="88"/>
                    </a:lnTo>
                    <a:lnTo>
                      <a:pt x="686" y="107"/>
                    </a:lnTo>
                    <a:lnTo>
                      <a:pt x="686" y="581"/>
                    </a:lnTo>
                    <a:lnTo>
                      <a:pt x="685" y="585"/>
                    </a:lnTo>
                    <a:lnTo>
                      <a:pt x="683" y="589"/>
                    </a:lnTo>
                    <a:lnTo>
                      <a:pt x="680" y="592"/>
                    </a:lnTo>
                    <a:lnTo>
                      <a:pt x="676" y="593"/>
                    </a:lnTo>
                    <a:lnTo>
                      <a:pt x="11" y="593"/>
                    </a:lnTo>
                    <a:lnTo>
                      <a:pt x="6" y="592"/>
                    </a:lnTo>
                    <a:lnTo>
                      <a:pt x="3" y="589"/>
                    </a:lnTo>
                    <a:lnTo>
                      <a:pt x="1" y="585"/>
                    </a:lnTo>
                    <a:lnTo>
                      <a:pt x="0" y="581"/>
                    </a:lnTo>
                    <a:lnTo>
                      <a:pt x="0" y="59"/>
                    </a:lnTo>
                    <a:lnTo>
                      <a:pt x="2" y="41"/>
                    </a:lnTo>
                    <a:lnTo>
                      <a:pt x="11" y="25"/>
                    </a:lnTo>
                    <a:lnTo>
                      <a:pt x="24" y="12"/>
                    </a:lnTo>
                    <a:lnTo>
                      <a:pt x="40" y="4"/>
                    </a:lnTo>
                    <a:lnTo>
                      <a:pt x="5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01" name="Freeform 18">
                <a:extLst>
                  <a:ext uri="{FF2B5EF4-FFF2-40B4-BE49-F238E27FC236}">
                    <a16:creationId xmlns:a16="http://schemas.microsoft.com/office/drawing/2014/main" id="{E1CA3E86-1A17-495A-B5E0-5026D0B58B98}"/>
                  </a:ext>
                </a:extLst>
              </p:cNvPr>
              <p:cNvSpPr>
                <a:spLocks noEditPoints="1"/>
              </p:cNvSpPr>
              <p:nvPr/>
            </p:nvSpPr>
            <p:spPr bwMode="auto">
              <a:xfrm>
                <a:off x="9118600" y="3325813"/>
                <a:ext cx="173038" cy="173038"/>
              </a:xfrm>
              <a:custGeom>
                <a:avLst/>
                <a:gdLst>
                  <a:gd name="T0" fmla="*/ 55 w 109"/>
                  <a:gd name="T1" fmla="*/ 21 h 109"/>
                  <a:gd name="T2" fmla="*/ 41 w 109"/>
                  <a:gd name="T3" fmla="*/ 24 h 109"/>
                  <a:gd name="T4" fmla="*/ 31 w 109"/>
                  <a:gd name="T5" fmla="*/ 32 h 109"/>
                  <a:gd name="T6" fmla="*/ 24 w 109"/>
                  <a:gd name="T7" fmla="*/ 42 h 109"/>
                  <a:gd name="T8" fmla="*/ 22 w 109"/>
                  <a:gd name="T9" fmla="*/ 54 h 109"/>
                  <a:gd name="T10" fmla="*/ 24 w 109"/>
                  <a:gd name="T11" fmla="*/ 67 h 109"/>
                  <a:gd name="T12" fmla="*/ 31 w 109"/>
                  <a:gd name="T13" fmla="*/ 77 h 109"/>
                  <a:gd name="T14" fmla="*/ 41 w 109"/>
                  <a:gd name="T15" fmla="*/ 85 h 109"/>
                  <a:gd name="T16" fmla="*/ 55 w 109"/>
                  <a:gd name="T17" fmla="*/ 88 h 109"/>
                  <a:gd name="T18" fmla="*/ 68 w 109"/>
                  <a:gd name="T19" fmla="*/ 85 h 109"/>
                  <a:gd name="T20" fmla="*/ 78 w 109"/>
                  <a:gd name="T21" fmla="*/ 77 h 109"/>
                  <a:gd name="T22" fmla="*/ 85 w 109"/>
                  <a:gd name="T23" fmla="*/ 67 h 109"/>
                  <a:gd name="T24" fmla="*/ 87 w 109"/>
                  <a:gd name="T25" fmla="*/ 54 h 109"/>
                  <a:gd name="T26" fmla="*/ 85 w 109"/>
                  <a:gd name="T27" fmla="*/ 42 h 109"/>
                  <a:gd name="T28" fmla="*/ 78 w 109"/>
                  <a:gd name="T29" fmla="*/ 32 h 109"/>
                  <a:gd name="T30" fmla="*/ 68 w 109"/>
                  <a:gd name="T31" fmla="*/ 24 h 109"/>
                  <a:gd name="T32" fmla="*/ 55 w 109"/>
                  <a:gd name="T33" fmla="*/ 21 h 109"/>
                  <a:gd name="T34" fmla="*/ 55 w 109"/>
                  <a:gd name="T35" fmla="*/ 0 h 109"/>
                  <a:gd name="T36" fmla="*/ 72 w 109"/>
                  <a:gd name="T37" fmla="*/ 3 h 109"/>
                  <a:gd name="T38" fmla="*/ 87 w 109"/>
                  <a:gd name="T39" fmla="*/ 11 h 109"/>
                  <a:gd name="T40" fmla="*/ 99 w 109"/>
                  <a:gd name="T41" fmla="*/ 22 h 109"/>
                  <a:gd name="T42" fmla="*/ 107 w 109"/>
                  <a:gd name="T43" fmla="*/ 37 h 109"/>
                  <a:gd name="T44" fmla="*/ 109 w 109"/>
                  <a:gd name="T45" fmla="*/ 54 h 109"/>
                  <a:gd name="T46" fmla="*/ 107 w 109"/>
                  <a:gd name="T47" fmla="*/ 72 h 109"/>
                  <a:gd name="T48" fmla="*/ 99 w 109"/>
                  <a:gd name="T49" fmla="*/ 87 h 109"/>
                  <a:gd name="T50" fmla="*/ 87 w 109"/>
                  <a:gd name="T51" fmla="*/ 98 h 109"/>
                  <a:gd name="T52" fmla="*/ 72 w 109"/>
                  <a:gd name="T53" fmla="*/ 106 h 109"/>
                  <a:gd name="T54" fmla="*/ 55 w 109"/>
                  <a:gd name="T55" fmla="*/ 109 h 109"/>
                  <a:gd name="T56" fmla="*/ 38 w 109"/>
                  <a:gd name="T57" fmla="*/ 106 h 109"/>
                  <a:gd name="T58" fmla="*/ 22 w 109"/>
                  <a:gd name="T59" fmla="*/ 98 h 109"/>
                  <a:gd name="T60" fmla="*/ 10 w 109"/>
                  <a:gd name="T61" fmla="*/ 87 h 109"/>
                  <a:gd name="T62" fmla="*/ 2 w 109"/>
                  <a:gd name="T63" fmla="*/ 72 h 109"/>
                  <a:gd name="T64" fmla="*/ 0 w 109"/>
                  <a:gd name="T65" fmla="*/ 54 h 109"/>
                  <a:gd name="T66" fmla="*/ 2 w 109"/>
                  <a:gd name="T67" fmla="*/ 37 h 109"/>
                  <a:gd name="T68" fmla="*/ 10 w 109"/>
                  <a:gd name="T69" fmla="*/ 22 h 109"/>
                  <a:gd name="T70" fmla="*/ 22 w 109"/>
                  <a:gd name="T71" fmla="*/ 11 h 109"/>
                  <a:gd name="T72" fmla="*/ 38 w 109"/>
                  <a:gd name="T73" fmla="*/ 3 h 109"/>
                  <a:gd name="T74" fmla="*/ 55 w 109"/>
                  <a:gd name="T7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 h="109">
                    <a:moveTo>
                      <a:pt x="55" y="21"/>
                    </a:moveTo>
                    <a:lnTo>
                      <a:pt x="41" y="24"/>
                    </a:lnTo>
                    <a:lnTo>
                      <a:pt x="31" y="32"/>
                    </a:lnTo>
                    <a:lnTo>
                      <a:pt x="24" y="42"/>
                    </a:lnTo>
                    <a:lnTo>
                      <a:pt x="22" y="54"/>
                    </a:lnTo>
                    <a:lnTo>
                      <a:pt x="24" y="67"/>
                    </a:lnTo>
                    <a:lnTo>
                      <a:pt x="31" y="77"/>
                    </a:lnTo>
                    <a:lnTo>
                      <a:pt x="41" y="85"/>
                    </a:lnTo>
                    <a:lnTo>
                      <a:pt x="55" y="88"/>
                    </a:lnTo>
                    <a:lnTo>
                      <a:pt x="68" y="85"/>
                    </a:lnTo>
                    <a:lnTo>
                      <a:pt x="78" y="77"/>
                    </a:lnTo>
                    <a:lnTo>
                      <a:pt x="85" y="67"/>
                    </a:lnTo>
                    <a:lnTo>
                      <a:pt x="87" y="54"/>
                    </a:lnTo>
                    <a:lnTo>
                      <a:pt x="85" y="42"/>
                    </a:lnTo>
                    <a:lnTo>
                      <a:pt x="78" y="32"/>
                    </a:lnTo>
                    <a:lnTo>
                      <a:pt x="68" y="24"/>
                    </a:lnTo>
                    <a:lnTo>
                      <a:pt x="55" y="21"/>
                    </a:lnTo>
                    <a:close/>
                    <a:moveTo>
                      <a:pt x="55" y="0"/>
                    </a:moveTo>
                    <a:lnTo>
                      <a:pt x="72" y="3"/>
                    </a:lnTo>
                    <a:lnTo>
                      <a:pt x="87" y="11"/>
                    </a:lnTo>
                    <a:lnTo>
                      <a:pt x="99" y="22"/>
                    </a:lnTo>
                    <a:lnTo>
                      <a:pt x="107" y="37"/>
                    </a:lnTo>
                    <a:lnTo>
                      <a:pt x="109" y="54"/>
                    </a:lnTo>
                    <a:lnTo>
                      <a:pt x="107" y="72"/>
                    </a:lnTo>
                    <a:lnTo>
                      <a:pt x="99" y="87"/>
                    </a:lnTo>
                    <a:lnTo>
                      <a:pt x="87" y="98"/>
                    </a:lnTo>
                    <a:lnTo>
                      <a:pt x="72" y="106"/>
                    </a:lnTo>
                    <a:lnTo>
                      <a:pt x="55" y="109"/>
                    </a:lnTo>
                    <a:lnTo>
                      <a:pt x="38" y="106"/>
                    </a:lnTo>
                    <a:lnTo>
                      <a:pt x="22" y="98"/>
                    </a:lnTo>
                    <a:lnTo>
                      <a:pt x="10" y="87"/>
                    </a:lnTo>
                    <a:lnTo>
                      <a:pt x="2" y="72"/>
                    </a:lnTo>
                    <a:lnTo>
                      <a:pt x="0" y="54"/>
                    </a:lnTo>
                    <a:lnTo>
                      <a:pt x="2" y="37"/>
                    </a:lnTo>
                    <a:lnTo>
                      <a:pt x="10" y="22"/>
                    </a:lnTo>
                    <a:lnTo>
                      <a:pt x="22" y="11"/>
                    </a:lnTo>
                    <a:lnTo>
                      <a:pt x="38" y="3"/>
                    </a:lnTo>
                    <a:lnTo>
                      <a:pt x="5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02" name="Freeform 19">
                <a:extLst>
                  <a:ext uri="{FF2B5EF4-FFF2-40B4-BE49-F238E27FC236}">
                    <a16:creationId xmlns:a16="http://schemas.microsoft.com/office/drawing/2014/main" id="{A5E10854-67CC-4B24-ACA7-EC3AD49952BA}"/>
                  </a:ext>
                </a:extLst>
              </p:cNvPr>
              <p:cNvSpPr>
                <a:spLocks/>
              </p:cNvSpPr>
              <p:nvPr/>
            </p:nvSpPr>
            <p:spPr bwMode="auto">
              <a:xfrm>
                <a:off x="9128125" y="3533776"/>
                <a:ext cx="220663" cy="161925"/>
              </a:xfrm>
              <a:custGeom>
                <a:avLst/>
                <a:gdLst>
                  <a:gd name="T0" fmla="*/ 49 w 139"/>
                  <a:gd name="T1" fmla="*/ 0 h 102"/>
                  <a:gd name="T2" fmla="*/ 72 w 139"/>
                  <a:gd name="T3" fmla="*/ 4 h 102"/>
                  <a:gd name="T4" fmla="*/ 94 w 139"/>
                  <a:gd name="T5" fmla="*/ 13 h 102"/>
                  <a:gd name="T6" fmla="*/ 113 w 139"/>
                  <a:gd name="T7" fmla="*/ 26 h 102"/>
                  <a:gd name="T8" fmla="*/ 126 w 139"/>
                  <a:gd name="T9" fmla="*/ 45 h 102"/>
                  <a:gd name="T10" fmla="*/ 135 w 139"/>
                  <a:gd name="T11" fmla="*/ 67 h 102"/>
                  <a:gd name="T12" fmla="*/ 139 w 139"/>
                  <a:gd name="T13" fmla="*/ 91 h 102"/>
                  <a:gd name="T14" fmla="*/ 137 w 139"/>
                  <a:gd name="T15" fmla="*/ 95 h 102"/>
                  <a:gd name="T16" fmla="*/ 135 w 139"/>
                  <a:gd name="T17" fmla="*/ 99 h 102"/>
                  <a:gd name="T18" fmla="*/ 132 w 139"/>
                  <a:gd name="T19" fmla="*/ 101 h 102"/>
                  <a:gd name="T20" fmla="*/ 128 w 139"/>
                  <a:gd name="T21" fmla="*/ 102 h 102"/>
                  <a:gd name="T22" fmla="*/ 49 w 139"/>
                  <a:gd name="T23" fmla="*/ 102 h 102"/>
                  <a:gd name="T24" fmla="*/ 45 w 139"/>
                  <a:gd name="T25" fmla="*/ 101 h 102"/>
                  <a:gd name="T26" fmla="*/ 41 w 139"/>
                  <a:gd name="T27" fmla="*/ 99 h 102"/>
                  <a:gd name="T28" fmla="*/ 38 w 139"/>
                  <a:gd name="T29" fmla="*/ 95 h 102"/>
                  <a:gd name="T30" fmla="*/ 37 w 139"/>
                  <a:gd name="T31" fmla="*/ 91 h 102"/>
                  <a:gd name="T32" fmla="*/ 38 w 139"/>
                  <a:gd name="T33" fmla="*/ 87 h 102"/>
                  <a:gd name="T34" fmla="*/ 41 w 139"/>
                  <a:gd name="T35" fmla="*/ 83 h 102"/>
                  <a:gd name="T36" fmla="*/ 45 w 139"/>
                  <a:gd name="T37" fmla="*/ 80 h 102"/>
                  <a:gd name="T38" fmla="*/ 49 w 139"/>
                  <a:gd name="T39" fmla="*/ 80 h 102"/>
                  <a:gd name="T40" fmla="*/ 117 w 139"/>
                  <a:gd name="T41" fmla="*/ 80 h 102"/>
                  <a:gd name="T42" fmla="*/ 110 w 139"/>
                  <a:gd name="T43" fmla="*/ 62 h 102"/>
                  <a:gd name="T44" fmla="*/ 100 w 139"/>
                  <a:gd name="T45" fmla="*/ 46 h 102"/>
                  <a:gd name="T46" fmla="*/ 85 w 139"/>
                  <a:gd name="T47" fmla="*/ 33 h 102"/>
                  <a:gd name="T48" fmla="*/ 68 w 139"/>
                  <a:gd name="T49" fmla="*/ 25 h 102"/>
                  <a:gd name="T50" fmla="*/ 49 w 139"/>
                  <a:gd name="T51" fmla="*/ 23 h 102"/>
                  <a:gd name="T52" fmla="*/ 32 w 139"/>
                  <a:gd name="T53" fmla="*/ 24 h 102"/>
                  <a:gd name="T54" fmla="*/ 16 w 139"/>
                  <a:gd name="T55" fmla="*/ 30 h 102"/>
                  <a:gd name="T56" fmla="*/ 13 w 139"/>
                  <a:gd name="T57" fmla="*/ 32 h 102"/>
                  <a:gd name="T58" fmla="*/ 9 w 139"/>
                  <a:gd name="T59" fmla="*/ 32 h 102"/>
                  <a:gd name="T60" fmla="*/ 7 w 139"/>
                  <a:gd name="T61" fmla="*/ 30 h 102"/>
                  <a:gd name="T62" fmla="*/ 3 w 139"/>
                  <a:gd name="T63" fmla="*/ 29 h 102"/>
                  <a:gd name="T64" fmla="*/ 1 w 139"/>
                  <a:gd name="T65" fmla="*/ 26 h 102"/>
                  <a:gd name="T66" fmla="*/ 0 w 139"/>
                  <a:gd name="T67" fmla="*/ 23 h 102"/>
                  <a:gd name="T68" fmla="*/ 0 w 139"/>
                  <a:gd name="T69" fmla="*/ 19 h 102"/>
                  <a:gd name="T70" fmla="*/ 1 w 139"/>
                  <a:gd name="T71" fmla="*/ 16 h 102"/>
                  <a:gd name="T72" fmla="*/ 3 w 139"/>
                  <a:gd name="T73" fmla="*/ 13 h 102"/>
                  <a:gd name="T74" fmla="*/ 5 w 139"/>
                  <a:gd name="T75" fmla="*/ 11 h 102"/>
                  <a:gd name="T76" fmla="*/ 26 w 139"/>
                  <a:gd name="T77" fmla="*/ 3 h 102"/>
                  <a:gd name="T78" fmla="*/ 49 w 139"/>
                  <a:gd name="T7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9" h="102">
                    <a:moveTo>
                      <a:pt x="49" y="0"/>
                    </a:moveTo>
                    <a:lnTo>
                      <a:pt x="72" y="4"/>
                    </a:lnTo>
                    <a:lnTo>
                      <a:pt x="94" y="13"/>
                    </a:lnTo>
                    <a:lnTo>
                      <a:pt x="113" y="26"/>
                    </a:lnTo>
                    <a:lnTo>
                      <a:pt x="126" y="45"/>
                    </a:lnTo>
                    <a:lnTo>
                      <a:pt x="135" y="67"/>
                    </a:lnTo>
                    <a:lnTo>
                      <a:pt x="139" y="91"/>
                    </a:lnTo>
                    <a:lnTo>
                      <a:pt x="137" y="95"/>
                    </a:lnTo>
                    <a:lnTo>
                      <a:pt x="135" y="99"/>
                    </a:lnTo>
                    <a:lnTo>
                      <a:pt x="132" y="101"/>
                    </a:lnTo>
                    <a:lnTo>
                      <a:pt x="128" y="102"/>
                    </a:lnTo>
                    <a:lnTo>
                      <a:pt x="49" y="102"/>
                    </a:lnTo>
                    <a:lnTo>
                      <a:pt x="45" y="101"/>
                    </a:lnTo>
                    <a:lnTo>
                      <a:pt x="41" y="99"/>
                    </a:lnTo>
                    <a:lnTo>
                      <a:pt x="38" y="95"/>
                    </a:lnTo>
                    <a:lnTo>
                      <a:pt x="37" y="91"/>
                    </a:lnTo>
                    <a:lnTo>
                      <a:pt x="38" y="87"/>
                    </a:lnTo>
                    <a:lnTo>
                      <a:pt x="41" y="83"/>
                    </a:lnTo>
                    <a:lnTo>
                      <a:pt x="45" y="80"/>
                    </a:lnTo>
                    <a:lnTo>
                      <a:pt x="49" y="80"/>
                    </a:lnTo>
                    <a:lnTo>
                      <a:pt x="117" y="80"/>
                    </a:lnTo>
                    <a:lnTo>
                      <a:pt x="110" y="62"/>
                    </a:lnTo>
                    <a:lnTo>
                      <a:pt x="100" y="46"/>
                    </a:lnTo>
                    <a:lnTo>
                      <a:pt x="85" y="33"/>
                    </a:lnTo>
                    <a:lnTo>
                      <a:pt x="68" y="25"/>
                    </a:lnTo>
                    <a:lnTo>
                      <a:pt x="49" y="23"/>
                    </a:lnTo>
                    <a:lnTo>
                      <a:pt x="32" y="24"/>
                    </a:lnTo>
                    <a:lnTo>
                      <a:pt x="16" y="30"/>
                    </a:lnTo>
                    <a:lnTo>
                      <a:pt x="13" y="32"/>
                    </a:lnTo>
                    <a:lnTo>
                      <a:pt x="9" y="32"/>
                    </a:lnTo>
                    <a:lnTo>
                      <a:pt x="7" y="30"/>
                    </a:lnTo>
                    <a:lnTo>
                      <a:pt x="3" y="29"/>
                    </a:lnTo>
                    <a:lnTo>
                      <a:pt x="1" y="26"/>
                    </a:lnTo>
                    <a:lnTo>
                      <a:pt x="0" y="23"/>
                    </a:lnTo>
                    <a:lnTo>
                      <a:pt x="0" y="19"/>
                    </a:lnTo>
                    <a:lnTo>
                      <a:pt x="1" y="16"/>
                    </a:lnTo>
                    <a:lnTo>
                      <a:pt x="3" y="13"/>
                    </a:lnTo>
                    <a:lnTo>
                      <a:pt x="5" y="11"/>
                    </a:lnTo>
                    <a:lnTo>
                      <a:pt x="26" y="3"/>
                    </a:lnTo>
                    <a:lnTo>
                      <a:pt x="4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03" name="Freeform 20">
                <a:extLst>
                  <a:ext uri="{FF2B5EF4-FFF2-40B4-BE49-F238E27FC236}">
                    <a16:creationId xmlns:a16="http://schemas.microsoft.com/office/drawing/2014/main" id="{48083E49-1BFB-4CB6-B9A9-8511CF584DBC}"/>
                  </a:ext>
                </a:extLst>
              </p:cNvPr>
              <p:cNvSpPr>
                <a:spLocks/>
              </p:cNvSpPr>
              <p:nvPr/>
            </p:nvSpPr>
            <p:spPr bwMode="auto">
              <a:xfrm>
                <a:off x="8586788" y="3533776"/>
                <a:ext cx="219075" cy="161925"/>
              </a:xfrm>
              <a:custGeom>
                <a:avLst/>
                <a:gdLst>
                  <a:gd name="T0" fmla="*/ 90 w 138"/>
                  <a:gd name="T1" fmla="*/ 0 h 102"/>
                  <a:gd name="T2" fmla="*/ 112 w 138"/>
                  <a:gd name="T3" fmla="*/ 3 h 102"/>
                  <a:gd name="T4" fmla="*/ 133 w 138"/>
                  <a:gd name="T5" fmla="*/ 11 h 102"/>
                  <a:gd name="T6" fmla="*/ 136 w 138"/>
                  <a:gd name="T7" fmla="*/ 13 h 102"/>
                  <a:gd name="T8" fmla="*/ 138 w 138"/>
                  <a:gd name="T9" fmla="*/ 16 h 102"/>
                  <a:gd name="T10" fmla="*/ 138 w 138"/>
                  <a:gd name="T11" fmla="*/ 19 h 102"/>
                  <a:gd name="T12" fmla="*/ 138 w 138"/>
                  <a:gd name="T13" fmla="*/ 23 h 102"/>
                  <a:gd name="T14" fmla="*/ 138 w 138"/>
                  <a:gd name="T15" fmla="*/ 26 h 102"/>
                  <a:gd name="T16" fmla="*/ 136 w 138"/>
                  <a:gd name="T17" fmla="*/ 29 h 102"/>
                  <a:gd name="T18" fmla="*/ 133 w 138"/>
                  <a:gd name="T19" fmla="*/ 30 h 102"/>
                  <a:gd name="T20" fmla="*/ 129 w 138"/>
                  <a:gd name="T21" fmla="*/ 32 h 102"/>
                  <a:gd name="T22" fmla="*/ 127 w 138"/>
                  <a:gd name="T23" fmla="*/ 32 h 102"/>
                  <a:gd name="T24" fmla="*/ 123 w 138"/>
                  <a:gd name="T25" fmla="*/ 30 h 102"/>
                  <a:gd name="T26" fmla="*/ 107 w 138"/>
                  <a:gd name="T27" fmla="*/ 24 h 102"/>
                  <a:gd name="T28" fmla="*/ 90 w 138"/>
                  <a:gd name="T29" fmla="*/ 23 h 102"/>
                  <a:gd name="T30" fmla="*/ 72 w 138"/>
                  <a:gd name="T31" fmla="*/ 25 h 102"/>
                  <a:gd name="T32" fmla="*/ 53 w 138"/>
                  <a:gd name="T33" fmla="*/ 33 h 102"/>
                  <a:gd name="T34" fmla="*/ 39 w 138"/>
                  <a:gd name="T35" fmla="*/ 46 h 102"/>
                  <a:gd name="T36" fmla="*/ 29 w 138"/>
                  <a:gd name="T37" fmla="*/ 62 h 102"/>
                  <a:gd name="T38" fmla="*/ 23 w 138"/>
                  <a:gd name="T39" fmla="*/ 80 h 102"/>
                  <a:gd name="T40" fmla="*/ 91 w 138"/>
                  <a:gd name="T41" fmla="*/ 80 h 102"/>
                  <a:gd name="T42" fmla="*/ 95 w 138"/>
                  <a:gd name="T43" fmla="*/ 80 h 102"/>
                  <a:gd name="T44" fmla="*/ 99 w 138"/>
                  <a:gd name="T45" fmla="*/ 83 h 102"/>
                  <a:gd name="T46" fmla="*/ 102 w 138"/>
                  <a:gd name="T47" fmla="*/ 87 h 102"/>
                  <a:gd name="T48" fmla="*/ 103 w 138"/>
                  <a:gd name="T49" fmla="*/ 91 h 102"/>
                  <a:gd name="T50" fmla="*/ 102 w 138"/>
                  <a:gd name="T51" fmla="*/ 95 h 102"/>
                  <a:gd name="T52" fmla="*/ 99 w 138"/>
                  <a:gd name="T53" fmla="*/ 99 h 102"/>
                  <a:gd name="T54" fmla="*/ 95 w 138"/>
                  <a:gd name="T55" fmla="*/ 101 h 102"/>
                  <a:gd name="T56" fmla="*/ 91 w 138"/>
                  <a:gd name="T57" fmla="*/ 102 h 102"/>
                  <a:gd name="T58" fmla="*/ 12 w 138"/>
                  <a:gd name="T59" fmla="*/ 102 h 102"/>
                  <a:gd name="T60" fmla="*/ 6 w 138"/>
                  <a:gd name="T61" fmla="*/ 101 h 102"/>
                  <a:gd name="T62" fmla="*/ 4 w 138"/>
                  <a:gd name="T63" fmla="*/ 99 h 102"/>
                  <a:gd name="T64" fmla="*/ 1 w 138"/>
                  <a:gd name="T65" fmla="*/ 95 h 102"/>
                  <a:gd name="T66" fmla="*/ 0 w 138"/>
                  <a:gd name="T67" fmla="*/ 91 h 102"/>
                  <a:gd name="T68" fmla="*/ 4 w 138"/>
                  <a:gd name="T69" fmla="*/ 67 h 102"/>
                  <a:gd name="T70" fmla="*/ 13 w 138"/>
                  <a:gd name="T71" fmla="*/ 45 h 102"/>
                  <a:gd name="T72" fmla="*/ 27 w 138"/>
                  <a:gd name="T73" fmla="*/ 26 h 102"/>
                  <a:gd name="T74" fmla="*/ 46 w 138"/>
                  <a:gd name="T75" fmla="*/ 13 h 102"/>
                  <a:gd name="T76" fmla="*/ 67 w 138"/>
                  <a:gd name="T77" fmla="*/ 4 h 102"/>
                  <a:gd name="T78" fmla="*/ 90 w 138"/>
                  <a:gd name="T7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8" h="102">
                    <a:moveTo>
                      <a:pt x="90" y="0"/>
                    </a:moveTo>
                    <a:lnTo>
                      <a:pt x="112" y="3"/>
                    </a:lnTo>
                    <a:lnTo>
                      <a:pt x="133" y="11"/>
                    </a:lnTo>
                    <a:lnTo>
                      <a:pt x="136" y="13"/>
                    </a:lnTo>
                    <a:lnTo>
                      <a:pt x="138" y="16"/>
                    </a:lnTo>
                    <a:lnTo>
                      <a:pt x="138" y="19"/>
                    </a:lnTo>
                    <a:lnTo>
                      <a:pt x="138" y="23"/>
                    </a:lnTo>
                    <a:lnTo>
                      <a:pt x="138" y="26"/>
                    </a:lnTo>
                    <a:lnTo>
                      <a:pt x="136" y="29"/>
                    </a:lnTo>
                    <a:lnTo>
                      <a:pt x="133" y="30"/>
                    </a:lnTo>
                    <a:lnTo>
                      <a:pt x="129" y="32"/>
                    </a:lnTo>
                    <a:lnTo>
                      <a:pt x="127" y="32"/>
                    </a:lnTo>
                    <a:lnTo>
                      <a:pt x="123" y="30"/>
                    </a:lnTo>
                    <a:lnTo>
                      <a:pt x="107" y="24"/>
                    </a:lnTo>
                    <a:lnTo>
                      <a:pt x="90" y="23"/>
                    </a:lnTo>
                    <a:lnTo>
                      <a:pt x="72" y="25"/>
                    </a:lnTo>
                    <a:lnTo>
                      <a:pt x="53" y="33"/>
                    </a:lnTo>
                    <a:lnTo>
                      <a:pt x="39" y="46"/>
                    </a:lnTo>
                    <a:lnTo>
                      <a:pt x="29" y="62"/>
                    </a:lnTo>
                    <a:lnTo>
                      <a:pt x="23" y="80"/>
                    </a:lnTo>
                    <a:lnTo>
                      <a:pt x="91" y="80"/>
                    </a:lnTo>
                    <a:lnTo>
                      <a:pt x="95" y="80"/>
                    </a:lnTo>
                    <a:lnTo>
                      <a:pt x="99" y="83"/>
                    </a:lnTo>
                    <a:lnTo>
                      <a:pt x="102" y="87"/>
                    </a:lnTo>
                    <a:lnTo>
                      <a:pt x="103" y="91"/>
                    </a:lnTo>
                    <a:lnTo>
                      <a:pt x="102" y="95"/>
                    </a:lnTo>
                    <a:lnTo>
                      <a:pt x="99" y="99"/>
                    </a:lnTo>
                    <a:lnTo>
                      <a:pt x="95" y="101"/>
                    </a:lnTo>
                    <a:lnTo>
                      <a:pt x="91" y="102"/>
                    </a:lnTo>
                    <a:lnTo>
                      <a:pt x="12" y="102"/>
                    </a:lnTo>
                    <a:lnTo>
                      <a:pt x="6" y="101"/>
                    </a:lnTo>
                    <a:lnTo>
                      <a:pt x="4" y="99"/>
                    </a:lnTo>
                    <a:lnTo>
                      <a:pt x="1" y="95"/>
                    </a:lnTo>
                    <a:lnTo>
                      <a:pt x="0" y="91"/>
                    </a:lnTo>
                    <a:lnTo>
                      <a:pt x="4" y="67"/>
                    </a:lnTo>
                    <a:lnTo>
                      <a:pt x="13" y="45"/>
                    </a:lnTo>
                    <a:lnTo>
                      <a:pt x="27" y="26"/>
                    </a:lnTo>
                    <a:lnTo>
                      <a:pt x="46" y="13"/>
                    </a:lnTo>
                    <a:lnTo>
                      <a:pt x="67" y="4"/>
                    </a:lnTo>
                    <a:lnTo>
                      <a:pt x="9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04" name="Freeform 21">
                <a:extLst>
                  <a:ext uri="{FF2B5EF4-FFF2-40B4-BE49-F238E27FC236}">
                    <a16:creationId xmlns:a16="http://schemas.microsoft.com/office/drawing/2014/main" id="{F3449A48-70B2-4EB3-80A7-540979A9DCF8}"/>
                  </a:ext>
                </a:extLst>
              </p:cNvPr>
              <p:cNvSpPr>
                <a:spLocks noEditPoints="1"/>
              </p:cNvSpPr>
              <p:nvPr/>
            </p:nvSpPr>
            <p:spPr bwMode="auto">
              <a:xfrm>
                <a:off x="8643938" y="3325813"/>
                <a:ext cx="173038" cy="173038"/>
              </a:xfrm>
              <a:custGeom>
                <a:avLst/>
                <a:gdLst>
                  <a:gd name="T0" fmla="*/ 54 w 109"/>
                  <a:gd name="T1" fmla="*/ 21 h 109"/>
                  <a:gd name="T2" fmla="*/ 42 w 109"/>
                  <a:gd name="T3" fmla="*/ 24 h 109"/>
                  <a:gd name="T4" fmla="*/ 32 w 109"/>
                  <a:gd name="T5" fmla="*/ 32 h 109"/>
                  <a:gd name="T6" fmla="*/ 24 w 109"/>
                  <a:gd name="T7" fmla="*/ 42 h 109"/>
                  <a:gd name="T8" fmla="*/ 21 w 109"/>
                  <a:gd name="T9" fmla="*/ 54 h 109"/>
                  <a:gd name="T10" fmla="*/ 24 w 109"/>
                  <a:gd name="T11" fmla="*/ 67 h 109"/>
                  <a:gd name="T12" fmla="*/ 32 w 109"/>
                  <a:gd name="T13" fmla="*/ 77 h 109"/>
                  <a:gd name="T14" fmla="*/ 42 w 109"/>
                  <a:gd name="T15" fmla="*/ 85 h 109"/>
                  <a:gd name="T16" fmla="*/ 54 w 109"/>
                  <a:gd name="T17" fmla="*/ 88 h 109"/>
                  <a:gd name="T18" fmla="*/ 67 w 109"/>
                  <a:gd name="T19" fmla="*/ 85 h 109"/>
                  <a:gd name="T20" fmla="*/ 78 w 109"/>
                  <a:gd name="T21" fmla="*/ 77 h 109"/>
                  <a:gd name="T22" fmla="*/ 85 w 109"/>
                  <a:gd name="T23" fmla="*/ 67 h 109"/>
                  <a:gd name="T24" fmla="*/ 88 w 109"/>
                  <a:gd name="T25" fmla="*/ 54 h 109"/>
                  <a:gd name="T26" fmla="*/ 85 w 109"/>
                  <a:gd name="T27" fmla="*/ 42 h 109"/>
                  <a:gd name="T28" fmla="*/ 78 w 109"/>
                  <a:gd name="T29" fmla="*/ 32 h 109"/>
                  <a:gd name="T30" fmla="*/ 67 w 109"/>
                  <a:gd name="T31" fmla="*/ 24 h 109"/>
                  <a:gd name="T32" fmla="*/ 54 w 109"/>
                  <a:gd name="T33" fmla="*/ 21 h 109"/>
                  <a:gd name="T34" fmla="*/ 54 w 109"/>
                  <a:gd name="T35" fmla="*/ 0 h 109"/>
                  <a:gd name="T36" fmla="*/ 72 w 109"/>
                  <a:gd name="T37" fmla="*/ 3 h 109"/>
                  <a:gd name="T38" fmla="*/ 87 w 109"/>
                  <a:gd name="T39" fmla="*/ 11 h 109"/>
                  <a:gd name="T40" fmla="*/ 99 w 109"/>
                  <a:gd name="T41" fmla="*/ 22 h 109"/>
                  <a:gd name="T42" fmla="*/ 106 w 109"/>
                  <a:gd name="T43" fmla="*/ 37 h 109"/>
                  <a:gd name="T44" fmla="*/ 109 w 109"/>
                  <a:gd name="T45" fmla="*/ 54 h 109"/>
                  <a:gd name="T46" fmla="*/ 106 w 109"/>
                  <a:gd name="T47" fmla="*/ 72 h 109"/>
                  <a:gd name="T48" fmla="*/ 99 w 109"/>
                  <a:gd name="T49" fmla="*/ 87 h 109"/>
                  <a:gd name="T50" fmla="*/ 87 w 109"/>
                  <a:gd name="T51" fmla="*/ 98 h 109"/>
                  <a:gd name="T52" fmla="*/ 72 w 109"/>
                  <a:gd name="T53" fmla="*/ 106 h 109"/>
                  <a:gd name="T54" fmla="*/ 54 w 109"/>
                  <a:gd name="T55" fmla="*/ 109 h 109"/>
                  <a:gd name="T56" fmla="*/ 37 w 109"/>
                  <a:gd name="T57" fmla="*/ 106 h 109"/>
                  <a:gd name="T58" fmla="*/ 23 w 109"/>
                  <a:gd name="T59" fmla="*/ 98 h 109"/>
                  <a:gd name="T60" fmla="*/ 11 w 109"/>
                  <a:gd name="T61" fmla="*/ 87 h 109"/>
                  <a:gd name="T62" fmla="*/ 3 w 109"/>
                  <a:gd name="T63" fmla="*/ 72 h 109"/>
                  <a:gd name="T64" fmla="*/ 0 w 109"/>
                  <a:gd name="T65" fmla="*/ 54 h 109"/>
                  <a:gd name="T66" fmla="*/ 3 w 109"/>
                  <a:gd name="T67" fmla="*/ 37 h 109"/>
                  <a:gd name="T68" fmla="*/ 11 w 109"/>
                  <a:gd name="T69" fmla="*/ 22 h 109"/>
                  <a:gd name="T70" fmla="*/ 23 w 109"/>
                  <a:gd name="T71" fmla="*/ 11 h 109"/>
                  <a:gd name="T72" fmla="*/ 37 w 109"/>
                  <a:gd name="T73" fmla="*/ 3 h 109"/>
                  <a:gd name="T74" fmla="*/ 54 w 109"/>
                  <a:gd name="T7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9" h="109">
                    <a:moveTo>
                      <a:pt x="54" y="21"/>
                    </a:moveTo>
                    <a:lnTo>
                      <a:pt x="42" y="24"/>
                    </a:lnTo>
                    <a:lnTo>
                      <a:pt x="32" y="32"/>
                    </a:lnTo>
                    <a:lnTo>
                      <a:pt x="24" y="42"/>
                    </a:lnTo>
                    <a:lnTo>
                      <a:pt x="21" y="54"/>
                    </a:lnTo>
                    <a:lnTo>
                      <a:pt x="24" y="67"/>
                    </a:lnTo>
                    <a:lnTo>
                      <a:pt x="32" y="77"/>
                    </a:lnTo>
                    <a:lnTo>
                      <a:pt x="42" y="85"/>
                    </a:lnTo>
                    <a:lnTo>
                      <a:pt x="54" y="88"/>
                    </a:lnTo>
                    <a:lnTo>
                      <a:pt x="67" y="85"/>
                    </a:lnTo>
                    <a:lnTo>
                      <a:pt x="78" y="77"/>
                    </a:lnTo>
                    <a:lnTo>
                      <a:pt x="85" y="67"/>
                    </a:lnTo>
                    <a:lnTo>
                      <a:pt x="88" y="54"/>
                    </a:lnTo>
                    <a:lnTo>
                      <a:pt x="85" y="42"/>
                    </a:lnTo>
                    <a:lnTo>
                      <a:pt x="78" y="32"/>
                    </a:lnTo>
                    <a:lnTo>
                      <a:pt x="67" y="24"/>
                    </a:lnTo>
                    <a:lnTo>
                      <a:pt x="54" y="21"/>
                    </a:lnTo>
                    <a:close/>
                    <a:moveTo>
                      <a:pt x="54" y="0"/>
                    </a:moveTo>
                    <a:lnTo>
                      <a:pt x="72" y="3"/>
                    </a:lnTo>
                    <a:lnTo>
                      <a:pt x="87" y="11"/>
                    </a:lnTo>
                    <a:lnTo>
                      <a:pt x="99" y="22"/>
                    </a:lnTo>
                    <a:lnTo>
                      <a:pt x="106" y="37"/>
                    </a:lnTo>
                    <a:lnTo>
                      <a:pt x="109" y="54"/>
                    </a:lnTo>
                    <a:lnTo>
                      <a:pt x="106" y="72"/>
                    </a:lnTo>
                    <a:lnTo>
                      <a:pt x="99" y="87"/>
                    </a:lnTo>
                    <a:lnTo>
                      <a:pt x="87" y="98"/>
                    </a:lnTo>
                    <a:lnTo>
                      <a:pt x="72" y="106"/>
                    </a:lnTo>
                    <a:lnTo>
                      <a:pt x="54" y="109"/>
                    </a:lnTo>
                    <a:lnTo>
                      <a:pt x="37" y="106"/>
                    </a:lnTo>
                    <a:lnTo>
                      <a:pt x="23" y="98"/>
                    </a:lnTo>
                    <a:lnTo>
                      <a:pt x="11" y="87"/>
                    </a:lnTo>
                    <a:lnTo>
                      <a:pt x="3" y="72"/>
                    </a:lnTo>
                    <a:lnTo>
                      <a:pt x="0" y="54"/>
                    </a:lnTo>
                    <a:lnTo>
                      <a:pt x="3" y="37"/>
                    </a:lnTo>
                    <a:lnTo>
                      <a:pt x="11" y="22"/>
                    </a:lnTo>
                    <a:lnTo>
                      <a:pt x="23" y="11"/>
                    </a:lnTo>
                    <a:lnTo>
                      <a:pt x="37" y="3"/>
                    </a:ln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05" name="Freeform 22">
                <a:extLst>
                  <a:ext uri="{FF2B5EF4-FFF2-40B4-BE49-F238E27FC236}">
                    <a16:creationId xmlns:a16="http://schemas.microsoft.com/office/drawing/2014/main" id="{766AF14D-1045-4B04-AA20-FD8F2DC7B685}"/>
                  </a:ext>
                </a:extLst>
              </p:cNvPr>
              <p:cNvSpPr>
                <a:spLocks noEditPoints="1"/>
              </p:cNvSpPr>
              <p:nvPr/>
            </p:nvSpPr>
            <p:spPr bwMode="auto">
              <a:xfrm>
                <a:off x="8856663" y="3279776"/>
                <a:ext cx="223838" cy="225425"/>
              </a:xfrm>
              <a:custGeom>
                <a:avLst/>
                <a:gdLst>
                  <a:gd name="T0" fmla="*/ 70 w 141"/>
                  <a:gd name="T1" fmla="*/ 23 h 142"/>
                  <a:gd name="T2" fmla="*/ 51 w 141"/>
                  <a:gd name="T3" fmla="*/ 26 h 142"/>
                  <a:gd name="T4" fmla="*/ 35 w 141"/>
                  <a:gd name="T5" fmla="*/ 37 h 142"/>
                  <a:gd name="T6" fmla="*/ 25 w 141"/>
                  <a:gd name="T7" fmla="*/ 53 h 142"/>
                  <a:gd name="T8" fmla="*/ 21 w 141"/>
                  <a:gd name="T9" fmla="*/ 71 h 142"/>
                  <a:gd name="T10" fmla="*/ 25 w 141"/>
                  <a:gd name="T11" fmla="*/ 91 h 142"/>
                  <a:gd name="T12" fmla="*/ 35 w 141"/>
                  <a:gd name="T13" fmla="*/ 106 h 142"/>
                  <a:gd name="T14" fmla="*/ 51 w 141"/>
                  <a:gd name="T15" fmla="*/ 117 h 142"/>
                  <a:gd name="T16" fmla="*/ 70 w 141"/>
                  <a:gd name="T17" fmla="*/ 121 h 142"/>
                  <a:gd name="T18" fmla="*/ 89 w 141"/>
                  <a:gd name="T19" fmla="*/ 117 h 142"/>
                  <a:gd name="T20" fmla="*/ 104 w 141"/>
                  <a:gd name="T21" fmla="*/ 106 h 142"/>
                  <a:gd name="T22" fmla="*/ 115 w 141"/>
                  <a:gd name="T23" fmla="*/ 91 h 142"/>
                  <a:gd name="T24" fmla="*/ 119 w 141"/>
                  <a:gd name="T25" fmla="*/ 71 h 142"/>
                  <a:gd name="T26" fmla="*/ 115 w 141"/>
                  <a:gd name="T27" fmla="*/ 53 h 142"/>
                  <a:gd name="T28" fmla="*/ 104 w 141"/>
                  <a:gd name="T29" fmla="*/ 37 h 142"/>
                  <a:gd name="T30" fmla="*/ 89 w 141"/>
                  <a:gd name="T31" fmla="*/ 26 h 142"/>
                  <a:gd name="T32" fmla="*/ 70 w 141"/>
                  <a:gd name="T33" fmla="*/ 23 h 142"/>
                  <a:gd name="T34" fmla="*/ 70 w 141"/>
                  <a:gd name="T35" fmla="*/ 0 h 142"/>
                  <a:gd name="T36" fmla="*/ 93 w 141"/>
                  <a:gd name="T37" fmla="*/ 4 h 142"/>
                  <a:gd name="T38" fmla="*/ 111 w 141"/>
                  <a:gd name="T39" fmla="*/ 15 h 142"/>
                  <a:gd name="T40" fmla="*/ 127 w 141"/>
                  <a:gd name="T41" fmla="*/ 30 h 142"/>
                  <a:gd name="T42" fmla="*/ 137 w 141"/>
                  <a:gd name="T43" fmla="*/ 49 h 142"/>
                  <a:gd name="T44" fmla="*/ 141 w 141"/>
                  <a:gd name="T45" fmla="*/ 71 h 142"/>
                  <a:gd name="T46" fmla="*/ 137 w 141"/>
                  <a:gd name="T47" fmla="*/ 93 h 142"/>
                  <a:gd name="T48" fmla="*/ 127 w 141"/>
                  <a:gd name="T49" fmla="*/ 113 h 142"/>
                  <a:gd name="T50" fmla="*/ 111 w 141"/>
                  <a:gd name="T51" fmla="*/ 129 h 142"/>
                  <a:gd name="T52" fmla="*/ 93 w 141"/>
                  <a:gd name="T53" fmla="*/ 139 h 142"/>
                  <a:gd name="T54" fmla="*/ 70 w 141"/>
                  <a:gd name="T55" fmla="*/ 142 h 142"/>
                  <a:gd name="T56" fmla="*/ 48 w 141"/>
                  <a:gd name="T57" fmla="*/ 139 h 142"/>
                  <a:gd name="T58" fmla="*/ 29 w 141"/>
                  <a:gd name="T59" fmla="*/ 129 h 142"/>
                  <a:gd name="T60" fmla="*/ 13 w 141"/>
                  <a:gd name="T61" fmla="*/ 113 h 142"/>
                  <a:gd name="T62" fmla="*/ 2 w 141"/>
                  <a:gd name="T63" fmla="*/ 93 h 142"/>
                  <a:gd name="T64" fmla="*/ 0 w 141"/>
                  <a:gd name="T65" fmla="*/ 71 h 142"/>
                  <a:gd name="T66" fmla="*/ 2 w 141"/>
                  <a:gd name="T67" fmla="*/ 49 h 142"/>
                  <a:gd name="T68" fmla="*/ 13 w 141"/>
                  <a:gd name="T69" fmla="*/ 30 h 142"/>
                  <a:gd name="T70" fmla="*/ 29 w 141"/>
                  <a:gd name="T71" fmla="*/ 15 h 142"/>
                  <a:gd name="T72" fmla="*/ 48 w 141"/>
                  <a:gd name="T73" fmla="*/ 4 h 142"/>
                  <a:gd name="T74" fmla="*/ 70 w 141"/>
                  <a:gd name="T75"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1" h="142">
                    <a:moveTo>
                      <a:pt x="70" y="23"/>
                    </a:moveTo>
                    <a:lnTo>
                      <a:pt x="51" y="26"/>
                    </a:lnTo>
                    <a:lnTo>
                      <a:pt x="35" y="37"/>
                    </a:lnTo>
                    <a:lnTo>
                      <a:pt x="25" y="53"/>
                    </a:lnTo>
                    <a:lnTo>
                      <a:pt x="21" y="71"/>
                    </a:lnTo>
                    <a:lnTo>
                      <a:pt x="25" y="91"/>
                    </a:lnTo>
                    <a:lnTo>
                      <a:pt x="35" y="106"/>
                    </a:lnTo>
                    <a:lnTo>
                      <a:pt x="51" y="117"/>
                    </a:lnTo>
                    <a:lnTo>
                      <a:pt x="70" y="121"/>
                    </a:lnTo>
                    <a:lnTo>
                      <a:pt x="89" y="117"/>
                    </a:lnTo>
                    <a:lnTo>
                      <a:pt x="104" y="106"/>
                    </a:lnTo>
                    <a:lnTo>
                      <a:pt x="115" y="91"/>
                    </a:lnTo>
                    <a:lnTo>
                      <a:pt x="119" y="71"/>
                    </a:lnTo>
                    <a:lnTo>
                      <a:pt x="115" y="53"/>
                    </a:lnTo>
                    <a:lnTo>
                      <a:pt x="104" y="37"/>
                    </a:lnTo>
                    <a:lnTo>
                      <a:pt x="89" y="26"/>
                    </a:lnTo>
                    <a:lnTo>
                      <a:pt x="70" y="23"/>
                    </a:lnTo>
                    <a:close/>
                    <a:moveTo>
                      <a:pt x="70" y="0"/>
                    </a:moveTo>
                    <a:lnTo>
                      <a:pt x="93" y="4"/>
                    </a:lnTo>
                    <a:lnTo>
                      <a:pt x="111" y="15"/>
                    </a:lnTo>
                    <a:lnTo>
                      <a:pt x="127" y="30"/>
                    </a:lnTo>
                    <a:lnTo>
                      <a:pt x="137" y="49"/>
                    </a:lnTo>
                    <a:lnTo>
                      <a:pt x="141" y="71"/>
                    </a:lnTo>
                    <a:lnTo>
                      <a:pt x="137" y="93"/>
                    </a:lnTo>
                    <a:lnTo>
                      <a:pt x="127" y="113"/>
                    </a:lnTo>
                    <a:lnTo>
                      <a:pt x="111" y="129"/>
                    </a:lnTo>
                    <a:lnTo>
                      <a:pt x="93" y="139"/>
                    </a:lnTo>
                    <a:lnTo>
                      <a:pt x="70" y="142"/>
                    </a:lnTo>
                    <a:lnTo>
                      <a:pt x="48" y="139"/>
                    </a:lnTo>
                    <a:lnTo>
                      <a:pt x="29" y="129"/>
                    </a:lnTo>
                    <a:lnTo>
                      <a:pt x="13" y="113"/>
                    </a:lnTo>
                    <a:lnTo>
                      <a:pt x="2" y="93"/>
                    </a:lnTo>
                    <a:lnTo>
                      <a:pt x="0" y="71"/>
                    </a:lnTo>
                    <a:lnTo>
                      <a:pt x="2" y="49"/>
                    </a:lnTo>
                    <a:lnTo>
                      <a:pt x="13" y="30"/>
                    </a:lnTo>
                    <a:lnTo>
                      <a:pt x="29" y="15"/>
                    </a:lnTo>
                    <a:lnTo>
                      <a:pt x="48" y="4"/>
                    </a:lnTo>
                    <a:lnTo>
                      <a:pt x="7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206" name="Freeform 23">
                <a:extLst>
                  <a:ext uri="{FF2B5EF4-FFF2-40B4-BE49-F238E27FC236}">
                    <a16:creationId xmlns:a16="http://schemas.microsoft.com/office/drawing/2014/main" id="{4B5F1AAE-61EF-4E9B-8774-CB3C6469ECF3}"/>
                  </a:ext>
                </a:extLst>
              </p:cNvPr>
              <p:cNvSpPr>
                <a:spLocks noEditPoints="1"/>
              </p:cNvSpPr>
              <p:nvPr/>
            </p:nvSpPr>
            <p:spPr bwMode="auto">
              <a:xfrm>
                <a:off x="8778875" y="3540126"/>
                <a:ext cx="377825" cy="206375"/>
              </a:xfrm>
              <a:custGeom>
                <a:avLst/>
                <a:gdLst>
                  <a:gd name="T0" fmla="*/ 119 w 238"/>
                  <a:gd name="T1" fmla="*/ 22 h 130"/>
                  <a:gd name="T2" fmla="*/ 95 w 238"/>
                  <a:gd name="T3" fmla="*/ 25 h 130"/>
                  <a:gd name="T4" fmla="*/ 74 w 238"/>
                  <a:gd name="T5" fmla="*/ 34 h 130"/>
                  <a:gd name="T6" fmla="*/ 54 w 238"/>
                  <a:gd name="T7" fmla="*/ 47 h 130"/>
                  <a:gd name="T8" fmla="*/ 38 w 238"/>
                  <a:gd name="T9" fmla="*/ 64 h 130"/>
                  <a:gd name="T10" fmla="*/ 28 w 238"/>
                  <a:gd name="T11" fmla="*/ 85 h 130"/>
                  <a:gd name="T12" fmla="*/ 23 w 238"/>
                  <a:gd name="T13" fmla="*/ 109 h 130"/>
                  <a:gd name="T14" fmla="*/ 215 w 238"/>
                  <a:gd name="T15" fmla="*/ 109 h 130"/>
                  <a:gd name="T16" fmla="*/ 210 w 238"/>
                  <a:gd name="T17" fmla="*/ 85 h 130"/>
                  <a:gd name="T18" fmla="*/ 199 w 238"/>
                  <a:gd name="T19" fmla="*/ 64 h 130"/>
                  <a:gd name="T20" fmla="*/ 184 w 238"/>
                  <a:gd name="T21" fmla="*/ 47 h 130"/>
                  <a:gd name="T22" fmla="*/ 165 w 238"/>
                  <a:gd name="T23" fmla="*/ 34 h 130"/>
                  <a:gd name="T24" fmla="*/ 143 w 238"/>
                  <a:gd name="T25" fmla="*/ 25 h 130"/>
                  <a:gd name="T26" fmla="*/ 119 w 238"/>
                  <a:gd name="T27" fmla="*/ 22 h 130"/>
                  <a:gd name="T28" fmla="*/ 119 w 238"/>
                  <a:gd name="T29" fmla="*/ 0 h 130"/>
                  <a:gd name="T30" fmla="*/ 146 w 238"/>
                  <a:gd name="T31" fmla="*/ 3 h 130"/>
                  <a:gd name="T32" fmla="*/ 172 w 238"/>
                  <a:gd name="T33" fmla="*/ 12 h 130"/>
                  <a:gd name="T34" fmla="*/ 194 w 238"/>
                  <a:gd name="T35" fmla="*/ 26 h 130"/>
                  <a:gd name="T36" fmla="*/ 212 w 238"/>
                  <a:gd name="T37" fmla="*/ 45 h 130"/>
                  <a:gd name="T38" fmla="*/ 225 w 238"/>
                  <a:gd name="T39" fmla="*/ 67 h 130"/>
                  <a:gd name="T40" fmla="*/ 235 w 238"/>
                  <a:gd name="T41" fmla="*/ 92 h 130"/>
                  <a:gd name="T42" fmla="*/ 238 w 238"/>
                  <a:gd name="T43" fmla="*/ 119 h 130"/>
                  <a:gd name="T44" fmla="*/ 237 w 238"/>
                  <a:gd name="T45" fmla="*/ 123 h 130"/>
                  <a:gd name="T46" fmla="*/ 235 w 238"/>
                  <a:gd name="T47" fmla="*/ 127 h 130"/>
                  <a:gd name="T48" fmla="*/ 232 w 238"/>
                  <a:gd name="T49" fmla="*/ 130 h 130"/>
                  <a:gd name="T50" fmla="*/ 227 w 238"/>
                  <a:gd name="T51" fmla="*/ 130 h 130"/>
                  <a:gd name="T52" fmla="*/ 11 w 238"/>
                  <a:gd name="T53" fmla="*/ 130 h 130"/>
                  <a:gd name="T54" fmla="*/ 7 w 238"/>
                  <a:gd name="T55" fmla="*/ 130 h 130"/>
                  <a:gd name="T56" fmla="*/ 3 w 238"/>
                  <a:gd name="T57" fmla="*/ 127 h 130"/>
                  <a:gd name="T58" fmla="*/ 0 w 238"/>
                  <a:gd name="T59" fmla="*/ 123 h 130"/>
                  <a:gd name="T60" fmla="*/ 0 w 238"/>
                  <a:gd name="T61" fmla="*/ 119 h 130"/>
                  <a:gd name="T62" fmla="*/ 3 w 238"/>
                  <a:gd name="T63" fmla="*/ 92 h 130"/>
                  <a:gd name="T64" fmla="*/ 12 w 238"/>
                  <a:gd name="T65" fmla="*/ 67 h 130"/>
                  <a:gd name="T66" fmla="*/ 27 w 238"/>
                  <a:gd name="T67" fmla="*/ 45 h 130"/>
                  <a:gd name="T68" fmla="*/ 45 w 238"/>
                  <a:gd name="T69" fmla="*/ 26 h 130"/>
                  <a:gd name="T70" fmla="*/ 67 w 238"/>
                  <a:gd name="T71" fmla="*/ 12 h 130"/>
                  <a:gd name="T72" fmla="*/ 92 w 238"/>
                  <a:gd name="T73" fmla="*/ 3 h 130"/>
                  <a:gd name="T74" fmla="*/ 119 w 238"/>
                  <a:gd name="T75"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38" h="130">
                    <a:moveTo>
                      <a:pt x="119" y="22"/>
                    </a:moveTo>
                    <a:lnTo>
                      <a:pt x="95" y="25"/>
                    </a:lnTo>
                    <a:lnTo>
                      <a:pt x="74" y="34"/>
                    </a:lnTo>
                    <a:lnTo>
                      <a:pt x="54" y="47"/>
                    </a:lnTo>
                    <a:lnTo>
                      <a:pt x="38" y="64"/>
                    </a:lnTo>
                    <a:lnTo>
                      <a:pt x="28" y="85"/>
                    </a:lnTo>
                    <a:lnTo>
                      <a:pt x="23" y="109"/>
                    </a:lnTo>
                    <a:lnTo>
                      <a:pt x="215" y="109"/>
                    </a:lnTo>
                    <a:lnTo>
                      <a:pt x="210" y="85"/>
                    </a:lnTo>
                    <a:lnTo>
                      <a:pt x="199" y="64"/>
                    </a:lnTo>
                    <a:lnTo>
                      <a:pt x="184" y="47"/>
                    </a:lnTo>
                    <a:lnTo>
                      <a:pt x="165" y="34"/>
                    </a:lnTo>
                    <a:lnTo>
                      <a:pt x="143" y="25"/>
                    </a:lnTo>
                    <a:lnTo>
                      <a:pt x="119" y="22"/>
                    </a:lnTo>
                    <a:close/>
                    <a:moveTo>
                      <a:pt x="119" y="0"/>
                    </a:moveTo>
                    <a:lnTo>
                      <a:pt x="146" y="3"/>
                    </a:lnTo>
                    <a:lnTo>
                      <a:pt x="172" y="12"/>
                    </a:lnTo>
                    <a:lnTo>
                      <a:pt x="194" y="26"/>
                    </a:lnTo>
                    <a:lnTo>
                      <a:pt x="212" y="45"/>
                    </a:lnTo>
                    <a:lnTo>
                      <a:pt x="225" y="67"/>
                    </a:lnTo>
                    <a:lnTo>
                      <a:pt x="235" y="92"/>
                    </a:lnTo>
                    <a:lnTo>
                      <a:pt x="238" y="119"/>
                    </a:lnTo>
                    <a:lnTo>
                      <a:pt x="237" y="123"/>
                    </a:lnTo>
                    <a:lnTo>
                      <a:pt x="235" y="127"/>
                    </a:lnTo>
                    <a:lnTo>
                      <a:pt x="232" y="130"/>
                    </a:lnTo>
                    <a:lnTo>
                      <a:pt x="227" y="130"/>
                    </a:lnTo>
                    <a:lnTo>
                      <a:pt x="11" y="130"/>
                    </a:lnTo>
                    <a:lnTo>
                      <a:pt x="7" y="130"/>
                    </a:lnTo>
                    <a:lnTo>
                      <a:pt x="3" y="127"/>
                    </a:lnTo>
                    <a:lnTo>
                      <a:pt x="0" y="123"/>
                    </a:lnTo>
                    <a:lnTo>
                      <a:pt x="0" y="119"/>
                    </a:lnTo>
                    <a:lnTo>
                      <a:pt x="3" y="92"/>
                    </a:lnTo>
                    <a:lnTo>
                      <a:pt x="12" y="67"/>
                    </a:lnTo>
                    <a:lnTo>
                      <a:pt x="27" y="45"/>
                    </a:lnTo>
                    <a:lnTo>
                      <a:pt x="45" y="26"/>
                    </a:lnTo>
                    <a:lnTo>
                      <a:pt x="67" y="12"/>
                    </a:lnTo>
                    <a:lnTo>
                      <a:pt x="92" y="3"/>
                    </a:lnTo>
                    <a:lnTo>
                      <a:pt x="11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grpSp>
        <p:sp>
          <p:nvSpPr>
            <p:cNvPr id="188" name="Freeform 24">
              <a:extLst>
                <a:ext uri="{FF2B5EF4-FFF2-40B4-BE49-F238E27FC236}">
                  <a16:creationId xmlns:a16="http://schemas.microsoft.com/office/drawing/2014/main" id="{02A2356D-E9C5-451A-9AAE-6623D3A9F52E}"/>
                </a:ext>
              </a:extLst>
            </p:cNvPr>
            <p:cNvSpPr>
              <a:spLocks noEditPoints="1"/>
            </p:cNvSpPr>
            <p:nvPr/>
          </p:nvSpPr>
          <p:spPr bwMode="auto">
            <a:xfrm>
              <a:off x="10727948" y="3485614"/>
              <a:ext cx="403228" cy="404634"/>
            </a:xfrm>
            <a:custGeom>
              <a:avLst/>
              <a:gdLst>
                <a:gd name="T0" fmla="*/ 239 w 573"/>
                <a:gd name="T1" fmla="*/ 87 h 575"/>
                <a:gd name="T2" fmla="*/ 170 w 573"/>
                <a:gd name="T3" fmla="*/ 118 h 575"/>
                <a:gd name="T4" fmla="*/ 118 w 573"/>
                <a:gd name="T5" fmla="*/ 171 h 575"/>
                <a:gd name="T6" fmla="*/ 86 w 573"/>
                <a:gd name="T7" fmla="*/ 240 h 575"/>
                <a:gd name="T8" fmla="*/ 144 w 573"/>
                <a:gd name="T9" fmla="*/ 278 h 575"/>
                <a:gd name="T10" fmla="*/ 81 w 573"/>
                <a:gd name="T11" fmla="*/ 297 h 575"/>
                <a:gd name="T12" fmla="*/ 98 w 573"/>
                <a:gd name="T13" fmla="*/ 371 h 575"/>
                <a:gd name="T14" fmla="*/ 141 w 573"/>
                <a:gd name="T15" fmla="*/ 434 h 575"/>
                <a:gd name="T16" fmla="*/ 203 w 573"/>
                <a:gd name="T17" fmla="*/ 476 h 575"/>
                <a:gd name="T18" fmla="*/ 277 w 573"/>
                <a:gd name="T19" fmla="*/ 495 h 575"/>
                <a:gd name="T20" fmla="*/ 295 w 573"/>
                <a:gd name="T21" fmla="*/ 432 h 575"/>
                <a:gd name="T22" fmla="*/ 335 w 573"/>
                <a:gd name="T23" fmla="*/ 488 h 575"/>
                <a:gd name="T24" fmla="*/ 404 w 573"/>
                <a:gd name="T25" fmla="*/ 458 h 575"/>
                <a:gd name="T26" fmla="*/ 456 w 573"/>
                <a:gd name="T27" fmla="*/ 405 h 575"/>
                <a:gd name="T28" fmla="*/ 486 w 573"/>
                <a:gd name="T29" fmla="*/ 336 h 575"/>
                <a:gd name="T30" fmla="*/ 430 w 573"/>
                <a:gd name="T31" fmla="*/ 297 h 575"/>
                <a:gd name="T32" fmla="*/ 493 w 573"/>
                <a:gd name="T33" fmla="*/ 278 h 575"/>
                <a:gd name="T34" fmla="*/ 475 w 573"/>
                <a:gd name="T35" fmla="*/ 203 h 575"/>
                <a:gd name="T36" fmla="*/ 433 w 573"/>
                <a:gd name="T37" fmla="*/ 142 h 575"/>
                <a:gd name="T38" fmla="*/ 370 w 573"/>
                <a:gd name="T39" fmla="*/ 99 h 575"/>
                <a:gd name="T40" fmla="*/ 295 w 573"/>
                <a:gd name="T41" fmla="*/ 81 h 575"/>
                <a:gd name="T42" fmla="*/ 277 w 573"/>
                <a:gd name="T43" fmla="*/ 144 h 575"/>
                <a:gd name="T44" fmla="*/ 277 w 573"/>
                <a:gd name="T45" fmla="*/ 0 h 575"/>
                <a:gd name="T46" fmla="*/ 295 w 573"/>
                <a:gd name="T47" fmla="*/ 63 h 575"/>
                <a:gd name="T48" fmla="*/ 369 w 573"/>
                <a:gd name="T49" fmla="*/ 79 h 575"/>
                <a:gd name="T50" fmla="*/ 431 w 573"/>
                <a:gd name="T51" fmla="*/ 117 h 575"/>
                <a:gd name="T52" fmla="*/ 479 w 573"/>
                <a:gd name="T53" fmla="*/ 172 h 575"/>
                <a:gd name="T54" fmla="*/ 506 w 573"/>
                <a:gd name="T55" fmla="*/ 240 h 575"/>
                <a:gd name="T56" fmla="*/ 573 w 573"/>
                <a:gd name="T57" fmla="*/ 278 h 575"/>
                <a:gd name="T58" fmla="*/ 510 w 573"/>
                <a:gd name="T59" fmla="*/ 297 h 575"/>
                <a:gd name="T60" fmla="*/ 494 w 573"/>
                <a:gd name="T61" fmla="*/ 370 h 575"/>
                <a:gd name="T62" fmla="*/ 458 w 573"/>
                <a:gd name="T63" fmla="*/ 433 h 575"/>
                <a:gd name="T64" fmla="*/ 401 w 573"/>
                <a:gd name="T65" fmla="*/ 480 h 575"/>
                <a:gd name="T66" fmla="*/ 333 w 573"/>
                <a:gd name="T67" fmla="*/ 508 h 575"/>
                <a:gd name="T68" fmla="*/ 295 w 573"/>
                <a:gd name="T69" fmla="*/ 575 h 575"/>
                <a:gd name="T70" fmla="*/ 277 w 573"/>
                <a:gd name="T71" fmla="*/ 512 h 575"/>
                <a:gd name="T72" fmla="*/ 204 w 573"/>
                <a:gd name="T73" fmla="*/ 496 h 575"/>
                <a:gd name="T74" fmla="*/ 141 w 573"/>
                <a:gd name="T75" fmla="*/ 459 h 575"/>
                <a:gd name="T76" fmla="*/ 95 w 573"/>
                <a:gd name="T77" fmla="*/ 403 h 575"/>
                <a:gd name="T78" fmla="*/ 68 w 573"/>
                <a:gd name="T79" fmla="*/ 335 h 575"/>
                <a:gd name="T80" fmla="*/ 0 w 573"/>
                <a:gd name="T81" fmla="*/ 297 h 575"/>
                <a:gd name="T82" fmla="*/ 63 w 573"/>
                <a:gd name="T83" fmla="*/ 278 h 575"/>
                <a:gd name="T84" fmla="*/ 78 w 573"/>
                <a:gd name="T85" fmla="*/ 205 h 575"/>
                <a:gd name="T86" fmla="*/ 116 w 573"/>
                <a:gd name="T87" fmla="*/ 142 h 575"/>
                <a:gd name="T88" fmla="*/ 171 w 573"/>
                <a:gd name="T89" fmla="*/ 96 h 575"/>
                <a:gd name="T90" fmla="*/ 239 w 573"/>
                <a:gd name="T91" fmla="*/ 68 h 575"/>
                <a:gd name="T92" fmla="*/ 277 w 573"/>
                <a:gd name="T93" fmla="*/ 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3" h="575">
                  <a:moveTo>
                    <a:pt x="277" y="81"/>
                  </a:moveTo>
                  <a:lnTo>
                    <a:pt x="239" y="87"/>
                  </a:lnTo>
                  <a:lnTo>
                    <a:pt x="203" y="99"/>
                  </a:lnTo>
                  <a:lnTo>
                    <a:pt x="170" y="118"/>
                  </a:lnTo>
                  <a:lnTo>
                    <a:pt x="141" y="142"/>
                  </a:lnTo>
                  <a:lnTo>
                    <a:pt x="118" y="171"/>
                  </a:lnTo>
                  <a:lnTo>
                    <a:pt x="98" y="203"/>
                  </a:lnTo>
                  <a:lnTo>
                    <a:pt x="86" y="240"/>
                  </a:lnTo>
                  <a:lnTo>
                    <a:pt x="81" y="278"/>
                  </a:lnTo>
                  <a:lnTo>
                    <a:pt x="144" y="278"/>
                  </a:lnTo>
                  <a:lnTo>
                    <a:pt x="144" y="297"/>
                  </a:lnTo>
                  <a:lnTo>
                    <a:pt x="81" y="297"/>
                  </a:lnTo>
                  <a:lnTo>
                    <a:pt x="86" y="336"/>
                  </a:lnTo>
                  <a:lnTo>
                    <a:pt x="98" y="371"/>
                  </a:lnTo>
                  <a:lnTo>
                    <a:pt x="118" y="405"/>
                  </a:lnTo>
                  <a:lnTo>
                    <a:pt x="141" y="434"/>
                  </a:lnTo>
                  <a:lnTo>
                    <a:pt x="170" y="458"/>
                  </a:lnTo>
                  <a:lnTo>
                    <a:pt x="203" y="476"/>
                  </a:lnTo>
                  <a:lnTo>
                    <a:pt x="239" y="488"/>
                  </a:lnTo>
                  <a:lnTo>
                    <a:pt x="277" y="495"/>
                  </a:lnTo>
                  <a:lnTo>
                    <a:pt x="277" y="432"/>
                  </a:lnTo>
                  <a:lnTo>
                    <a:pt x="295" y="432"/>
                  </a:lnTo>
                  <a:lnTo>
                    <a:pt x="295" y="495"/>
                  </a:lnTo>
                  <a:lnTo>
                    <a:pt x="335" y="488"/>
                  </a:lnTo>
                  <a:lnTo>
                    <a:pt x="370" y="476"/>
                  </a:lnTo>
                  <a:lnTo>
                    <a:pt x="404" y="458"/>
                  </a:lnTo>
                  <a:lnTo>
                    <a:pt x="433" y="434"/>
                  </a:lnTo>
                  <a:lnTo>
                    <a:pt x="456" y="405"/>
                  </a:lnTo>
                  <a:lnTo>
                    <a:pt x="475" y="371"/>
                  </a:lnTo>
                  <a:lnTo>
                    <a:pt x="486" y="336"/>
                  </a:lnTo>
                  <a:lnTo>
                    <a:pt x="493" y="297"/>
                  </a:lnTo>
                  <a:lnTo>
                    <a:pt x="430" y="297"/>
                  </a:lnTo>
                  <a:lnTo>
                    <a:pt x="430" y="278"/>
                  </a:lnTo>
                  <a:lnTo>
                    <a:pt x="493" y="278"/>
                  </a:lnTo>
                  <a:lnTo>
                    <a:pt x="486" y="240"/>
                  </a:lnTo>
                  <a:lnTo>
                    <a:pt x="475" y="203"/>
                  </a:lnTo>
                  <a:lnTo>
                    <a:pt x="456" y="171"/>
                  </a:lnTo>
                  <a:lnTo>
                    <a:pt x="433" y="142"/>
                  </a:lnTo>
                  <a:lnTo>
                    <a:pt x="404" y="118"/>
                  </a:lnTo>
                  <a:lnTo>
                    <a:pt x="370" y="99"/>
                  </a:lnTo>
                  <a:lnTo>
                    <a:pt x="335" y="87"/>
                  </a:lnTo>
                  <a:lnTo>
                    <a:pt x="295" y="81"/>
                  </a:lnTo>
                  <a:lnTo>
                    <a:pt x="295" y="144"/>
                  </a:lnTo>
                  <a:lnTo>
                    <a:pt x="277" y="144"/>
                  </a:lnTo>
                  <a:lnTo>
                    <a:pt x="277" y="81"/>
                  </a:lnTo>
                  <a:close/>
                  <a:moveTo>
                    <a:pt x="277" y="0"/>
                  </a:moveTo>
                  <a:lnTo>
                    <a:pt x="295" y="0"/>
                  </a:lnTo>
                  <a:lnTo>
                    <a:pt x="295" y="63"/>
                  </a:lnTo>
                  <a:lnTo>
                    <a:pt x="333" y="68"/>
                  </a:lnTo>
                  <a:lnTo>
                    <a:pt x="369" y="79"/>
                  </a:lnTo>
                  <a:lnTo>
                    <a:pt x="401" y="96"/>
                  </a:lnTo>
                  <a:lnTo>
                    <a:pt x="431" y="117"/>
                  </a:lnTo>
                  <a:lnTo>
                    <a:pt x="458" y="142"/>
                  </a:lnTo>
                  <a:lnTo>
                    <a:pt x="479" y="172"/>
                  </a:lnTo>
                  <a:lnTo>
                    <a:pt x="494" y="205"/>
                  </a:lnTo>
                  <a:lnTo>
                    <a:pt x="506" y="240"/>
                  </a:lnTo>
                  <a:lnTo>
                    <a:pt x="510" y="278"/>
                  </a:lnTo>
                  <a:lnTo>
                    <a:pt x="573" y="278"/>
                  </a:lnTo>
                  <a:lnTo>
                    <a:pt x="573" y="297"/>
                  </a:lnTo>
                  <a:lnTo>
                    <a:pt x="510" y="297"/>
                  </a:lnTo>
                  <a:lnTo>
                    <a:pt x="506" y="335"/>
                  </a:lnTo>
                  <a:lnTo>
                    <a:pt x="494" y="370"/>
                  </a:lnTo>
                  <a:lnTo>
                    <a:pt x="479" y="403"/>
                  </a:lnTo>
                  <a:lnTo>
                    <a:pt x="458" y="433"/>
                  </a:lnTo>
                  <a:lnTo>
                    <a:pt x="431" y="459"/>
                  </a:lnTo>
                  <a:lnTo>
                    <a:pt x="401" y="480"/>
                  </a:lnTo>
                  <a:lnTo>
                    <a:pt x="369" y="496"/>
                  </a:lnTo>
                  <a:lnTo>
                    <a:pt x="333" y="508"/>
                  </a:lnTo>
                  <a:lnTo>
                    <a:pt x="295" y="512"/>
                  </a:lnTo>
                  <a:lnTo>
                    <a:pt x="295" y="575"/>
                  </a:lnTo>
                  <a:lnTo>
                    <a:pt x="277" y="575"/>
                  </a:lnTo>
                  <a:lnTo>
                    <a:pt x="277" y="512"/>
                  </a:lnTo>
                  <a:lnTo>
                    <a:pt x="239" y="508"/>
                  </a:lnTo>
                  <a:lnTo>
                    <a:pt x="204" y="496"/>
                  </a:lnTo>
                  <a:lnTo>
                    <a:pt x="171" y="480"/>
                  </a:lnTo>
                  <a:lnTo>
                    <a:pt x="141" y="459"/>
                  </a:lnTo>
                  <a:lnTo>
                    <a:pt x="116" y="433"/>
                  </a:lnTo>
                  <a:lnTo>
                    <a:pt x="95" y="403"/>
                  </a:lnTo>
                  <a:lnTo>
                    <a:pt x="78" y="370"/>
                  </a:lnTo>
                  <a:lnTo>
                    <a:pt x="68" y="335"/>
                  </a:lnTo>
                  <a:lnTo>
                    <a:pt x="63" y="297"/>
                  </a:lnTo>
                  <a:lnTo>
                    <a:pt x="0" y="297"/>
                  </a:lnTo>
                  <a:lnTo>
                    <a:pt x="0" y="278"/>
                  </a:lnTo>
                  <a:lnTo>
                    <a:pt x="63" y="278"/>
                  </a:lnTo>
                  <a:lnTo>
                    <a:pt x="68" y="240"/>
                  </a:lnTo>
                  <a:lnTo>
                    <a:pt x="78" y="205"/>
                  </a:lnTo>
                  <a:lnTo>
                    <a:pt x="95" y="172"/>
                  </a:lnTo>
                  <a:lnTo>
                    <a:pt x="116" y="142"/>
                  </a:lnTo>
                  <a:lnTo>
                    <a:pt x="141" y="117"/>
                  </a:lnTo>
                  <a:lnTo>
                    <a:pt x="171" y="96"/>
                  </a:lnTo>
                  <a:lnTo>
                    <a:pt x="204" y="79"/>
                  </a:lnTo>
                  <a:lnTo>
                    <a:pt x="239" y="68"/>
                  </a:lnTo>
                  <a:lnTo>
                    <a:pt x="277" y="63"/>
                  </a:lnTo>
                  <a:lnTo>
                    <a:pt x="277"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a:solidFill>
                  <a:prstClr val="black"/>
                </a:solidFill>
                <a:latin typeface="Calibri"/>
              </a:endParaRPr>
            </a:p>
          </p:txBody>
        </p:sp>
        <p:sp>
          <p:nvSpPr>
            <p:cNvPr id="189" name="Freeform 25">
              <a:extLst>
                <a:ext uri="{FF2B5EF4-FFF2-40B4-BE49-F238E27FC236}">
                  <a16:creationId xmlns:a16="http://schemas.microsoft.com/office/drawing/2014/main" id="{FEFEA439-77BC-4BF7-AC91-D10E03B6E98F}"/>
                </a:ext>
              </a:extLst>
            </p:cNvPr>
            <p:cNvSpPr>
              <a:spLocks noEditPoints="1"/>
            </p:cNvSpPr>
            <p:nvPr/>
          </p:nvSpPr>
          <p:spPr bwMode="auto">
            <a:xfrm>
              <a:off x="10732068" y="4700836"/>
              <a:ext cx="375939" cy="367874"/>
            </a:xfrm>
            <a:custGeom>
              <a:avLst/>
              <a:gdLst>
                <a:gd name="T0" fmla="*/ 31 w 606"/>
                <a:gd name="T1" fmla="*/ 556 h 593"/>
                <a:gd name="T2" fmla="*/ 81 w 606"/>
                <a:gd name="T3" fmla="*/ 560 h 593"/>
                <a:gd name="T4" fmla="*/ 110 w 606"/>
                <a:gd name="T5" fmla="*/ 375 h 593"/>
                <a:gd name="T6" fmla="*/ 101 w 606"/>
                <a:gd name="T7" fmla="*/ 441 h 593"/>
                <a:gd name="T8" fmla="*/ 60 w 606"/>
                <a:gd name="T9" fmla="*/ 506 h 593"/>
                <a:gd name="T10" fmla="*/ 63 w 606"/>
                <a:gd name="T11" fmla="*/ 509 h 593"/>
                <a:gd name="T12" fmla="*/ 105 w 606"/>
                <a:gd name="T13" fmla="*/ 552 h 593"/>
                <a:gd name="T14" fmla="*/ 106 w 606"/>
                <a:gd name="T15" fmla="*/ 553 h 593"/>
                <a:gd name="T16" fmla="*/ 164 w 606"/>
                <a:gd name="T17" fmla="*/ 514 h 593"/>
                <a:gd name="T18" fmla="*/ 222 w 606"/>
                <a:gd name="T19" fmla="*/ 501 h 593"/>
                <a:gd name="T20" fmla="*/ 110 w 606"/>
                <a:gd name="T21" fmla="*/ 375 h 593"/>
                <a:gd name="T22" fmla="*/ 106 w 606"/>
                <a:gd name="T23" fmla="*/ 338 h 593"/>
                <a:gd name="T24" fmla="*/ 579 w 606"/>
                <a:gd name="T25" fmla="*/ 123 h 593"/>
                <a:gd name="T26" fmla="*/ 485 w 606"/>
                <a:gd name="T27" fmla="*/ 0 h 593"/>
                <a:gd name="T28" fmla="*/ 493 w 606"/>
                <a:gd name="T29" fmla="*/ 4 h 593"/>
                <a:gd name="T30" fmla="*/ 604 w 606"/>
                <a:gd name="T31" fmla="*/ 118 h 593"/>
                <a:gd name="T32" fmla="*/ 604 w 606"/>
                <a:gd name="T33" fmla="*/ 126 h 593"/>
                <a:gd name="T34" fmla="*/ 281 w 606"/>
                <a:gd name="T35" fmla="*/ 530 h 593"/>
                <a:gd name="T36" fmla="*/ 280 w 606"/>
                <a:gd name="T37" fmla="*/ 531 h 593"/>
                <a:gd name="T38" fmla="*/ 279 w 606"/>
                <a:gd name="T39" fmla="*/ 532 h 593"/>
                <a:gd name="T40" fmla="*/ 277 w 606"/>
                <a:gd name="T41" fmla="*/ 534 h 593"/>
                <a:gd name="T42" fmla="*/ 275 w 606"/>
                <a:gd name="T43" fmla="*/ 534 h 593"/>
                <a:gd name="T44" fmla="*/ 273 w 606"/>
                <a:gd name="T45" fmla="*/ 535 h 593"/>
                <a:gd name="T46" fmla="*/ 272 w 606"/>
                <a:gd name="T47" fmla="*/ 535 h 593"/>
                <a:gd name="T48" fmla="*/ 269 w 606"/>
                <a:gd name="T49" fmla="*/ 534 h 593"/>
                <a:gd name="T50" fmla="*/ 268 w 606"/>
                <a:gd name="T51" fmla="*/ 534 h 593"/>
                <a:gd name="T52" fmla="*/ 246 w 606"/>
                <a:gd name="T53" fmla="*/ 526 h 593"/>
                <a:gd name="T54" fmla="*/ 195 w 606"/>
                <a:gd name="T55" fmla="*/ 527 h 593"/>
                <a:gd name="T56" fmla="*/ 140 w 606"/>
                <a:gd name="T57" fmla="*/ 553 h 593"/>
                <a:gd name="T58" fmla="*/ 111 w 606"/>
                <a:gd name="T59" fmla="*/ 580 h 593"/>
                <a:gd name="T60" fmla="*/ 102 w 606"/>
                <a:gd name="T61" fmla="*/ 580 h 593"/>
                <a:gd name="T62" fmla="*/ 97 w 606"/>
                <a:gd name="T63" fmla="*/ 576 h 593"/>
                <a:gd name="T64" fmla="*/ 80 w 606"/>
                <a:gd name="T65" fmla="*/ 591 h 593"/>
                <a:gd name="T66" fmla="*/ 72 w 606"/>
                <a:gd name="T67" fmla="*/ 593 h 593"/>
                <a:gd name="T68" fmla="*/ 4 w 606"/>
                <a:gd name="T69" fmla="*/ 570 h 593"/>
                <a:gd name="T70" fmla="*/ 0 w 606"/>
                <a:gd name="T71" fmla="*/ 564 h 593"/>
                <a:gd name="T72" fmla="*/ 1 w 606"/>
                <a:gd name="T73" fmla="*/ 556 h 593"/>
                <a:gd name="T74" fmla="*/ 39 w 606"/>
                <a:gd name="T75" fmla="*/ 517 h 593"/>
                <a:gd name="T76" fmla="*/ 34 w 606"/>
                <a:gd name="T77" fmla="*/ 510 h 593"/>
                <a:gd name="T78" fmla="*/ 34 w 606"/>
                <a:gd name="T79" fmla="*/ 502 h 593"/>
                <a:gd name="T80" fmla="*/ 58 w 606"/>
                <a:gd name="T81" fmla="*/ 472 h 593"/>
                <a:gd name="T82" fmla="*/ 84 w 606"/>
                <a:gd name="T83" fmla="*/ 420 h 593"/>
                <a:gd name="T84" fmla="*/ 86 w 606"/>
                <a:gd name="T85" fmla="*/ 367 h 593"/>
                <a:gd name="T86" fmla="*/ 79 w 606"/>
                <a:gd name="T87" fmla="*/ 342 h 593"/>
                <a:gd name="T88" fmla="*/ 79 w 606"/>
                <a:gd name="T89" fmla="*/ 340 h 593"/>
                <a:gd name="T90" fmla="*/ 77 w 606"/>
                <a:gd name="T91" fmla="*/ 338 h 593"/>
                <a:gd name="T92" fmla="*/ 79 w 606"/>
                <a:gd name="T93" fmla="*/ 336 h 593"/>
                <a:gd name="T94" fmla="*/ 79 w 606"/>
                <a:gd name="T95" fmla="*/ 333 h 593"/>
                <a:gd name="T96" fmla="*/ 80 w 606"/>
                <a:gd name="T97" fmla="*/ 332 h 593"/>
                <a:gd name="T98" fmla="*/ 81 w 606"/>
                <a:gd name="T99" fmla="*/ 329 h 593"/>
                <a:gd name="T100" fmla="*/ 81 w 606"/>
                <a:gd name="T101" fmla="*/ 329 h 593"/>
                <a:gd name="T102" fmla="*/ 477 w 606"/>
                <a:gd name="T103" fmla="*/ 3 h 593"/>
                <a:gd name="T104" fmla="*/ 485 w 606"/>
                <a:gd name="T105" fmla="*/ 0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06" h="593">
                  <a:moveTo>
                    <a:pt x="55" y="532"/>
                  </a:moveTo>
                  <a:lnTo>
                    <a:pt x="31" y="556"/>
                  </a:lnTo>
                  <a:lnTo>
                    <a:pt x="72" y="569"/>
                  </a:lnTo>
                  <a:lnTo>
                    <a:pt x="81" y="560"/>
                  </a:lnTo>
                  <a:lnTo>
                    <a:pt x="55" y="532"/>
                  </a:lnTo>
                  <a:close/>
                  <a:moveTo>
                    <a:pt x="110" y="375"/>
                  </a:moveTo>
                  <a:lnTo>
                    <a:pt x="110" y="408"/>
                  </a:lnTo>
                  <a:lnTo>
                    <a:pt x="101" y="441"/>
                  </a:lnTo>
                  <a:lnTo>
                    <a:pt x="84" y="473"/>
                  </a:lnTo>
                  <a:lnTo>
                    <a:pt x="60" y="506"/>
                  </a:lnTo>
                  <a:lnTo>
                    <a:pt x="63" y="509"/>
                  </a:lnTo>
                  <a:lnTo>
                    <a:pt x="63" y="509"/>
                  </a:lnTo>
                  <a:lnTo>
                    <a:pt x="63" y="509"/>
                  </a:lnTo>
                  <a:lnTo>
                    <a:pt x="105" y="552"/>
                  </a:lnTo>
                  <a:lnTo>
                    <a:pt x="105" y="552"/>
                  </a:lnTo>
                  <a:lnTo>
                    <a:pt x="106" y="553"/>
                  </a:lnTo>
                  <a:lnTo>
                    <a:pt x="135" y="531"/>
                  </a:lnTo>
                  <a:lnTo>
                    <a:pt x="164" y="514"/>
                  </a:lnTo>
                  <a:lnTo>
                    <a:pt x="192" y="505"/>
                  </a:lnTo>
                  <a:lnTo>
                    <a:pt x="222" y="501"/>
                  </a:lnTo>
                  <a:lnTo>
                    <a:pt x="235" y="502"/>
                  </a:lnTo>
                  <a:lnTo>
                    <a:pt x="110" y="375"/>
                  </a:lnTo>
                  <a:close/>
                  <a:moveTo>
                    <a:pt x="484" y="26"/>
                  </a:moveTo>
                  <a:lnTo>
                    <a:pt x="106" y="338"/>
                  </a:lnTo>
                  <a:lnTo>
                    <a:pt x="272" y="506"/>
                  </a:lnTo>
                  <a:lnTo>
                    <a:pt x="579" y="123"/>
                  </a:lnTo>
                  <a:lnTo>
                    <a:pt x="484" y="26"/>
                  </a:lnTo>
                  <a:close/>
                  <a:moveTo>
                    <a:pt x="485" y="0"/>
                  </a:moveTo>
                  <a:lnTo>
                    <a:pt x="489" y="1"/>
                  </a:lnTo>
                  <a:lnTo>
                    <a:pt x="493" y="4"/>
                  </a:lnTo>
                  <a:lnTo>
                    <a:pt x="602" y="114"/>
                  </a:lnTo>
                  <a:lnTo>
                    <a:pt x="604" y="118"/>
                  </a:lnTo>
                  <a:lnTo>
                    <a:pt x="606" y="122"/>
                  </a:lnTo>
                  <a:lnTo>
                    <a:pt x="604" y="126"/>
                  </a:lnTo>
                  <a:lnTo>
                    <a:pt x="603" y="129"/>
                  </a:lnTo>
                  <a:lnTo>
                    <a:pt x="281" y="530"/>
                  </a:lnTo>
                  <a:lnTo>
                    <a:pt x="281" y="531"/>
                  </a:lnTo>
                  <a:lnTo>
                    <a:pt x="280" y="531"/>
                  </a:lnTo>
                  <a:lnTo>
                    <a:pt x="280" y="531"/>
                  </a:lnTo>
                  <a:lnTo>
                    <a:pt x="279" y="532"/>
                  </a:lnTo>
                  <a:lnTo>
                    <a:pt x="279" y="532"/>
                  </a:lnTo>
                  <a:lnTo>
                    <a:pt x="277" y="534"/>
                  </a:lnTo>
                  <a:lnTo>
                    <a:pt x="276" y="534"/>
                  </a:lnTo>
                  <a:lnTo>
                    <a:pt x="275" y="534"/>
                  </a:lnTo>
                  <a:lnTo>
                    <a:pt x="275" y="535"/>
                  </a:lnTo>
                  <a:lnTo>
                    <a:pt x="273" y="535"/>
                  </a:lnTo>
                  <a:lnTo>
                    <a:pt x="272" y="535"/>
                  </a:lnTo>
                  <a:lnTo>
                    <a:pt x="272" y="535"/>
                  </a:lnTo>
                  <a:lnTo>
                    <a:pt x="271" y="535"/>
                  </a:lnTo>
                  <a:lnTo>
                    <a:pt x="269" y="534"/>
                  </a:lnTo>
                  <a:lnTo>
                    <a:pt x="269" y="534"/>
                  </a:lnTo>
                  <a:lnTo>
                    <a:pt x="268" y="534"/>
                  </a:lnTo>
                  <a:lnTo>
                    <a:pt x="268" y="534"/>
                  </a:lnTo>
                  <a:lnTo>
                    <a:pt x="246" y="526"/>
                  </a:lnTo>
                  <a:lnTo>
                    <a:pt x="222" y="523"/>
                  </a:lnTo>
                  <a:lnTo>
                    <a:pt x="195" y="527"/>
                  </a:lnTo>
                  <a:lnTo>
                    <a:pt x="167" y="538"/>
                  </a:lnTo>
                  <a:lnTo>
                    <a:pt x="140" y="553"/>
                  </a:lnTo>
                  <a:lnTo>
                    <a:pt x="114" y="577"/>
                  </a:lnTo>
                  <a:lnTo>
                    <a:pt x="111" y="580"/>
                  </a:lnTo>
                  <a:lnTo>
                    <a:pt x="106" y="580"/>
                  </a:lnTo>
                  <a:lnTo>
                    <a:pt x="102" y="580"/>
                  </a:lnTo>
                  <a:lnTo>
                    <a:pt x="98" y="577"/>
                  </a:lnTo>
                  <a:lnTo>
                    <a:pt x="97" y="576"/>
                  </a:lnTo>
                  <a:lnTo>
                    <a:pt x="82" y="590"/>
                  </a:lnTo>
                  <a:lnTo>
                    <a:pt x="80" y="591"/>
                  </a:lnTo>
                  <a:lnTo>
                    <a:pt x="75" y="593"/>
                  </a:lnTo>
                  <a:lnTo>
                    <a:pt x="72" y="593"/>
                  </a:lnTo>
                  <a:lnTo>
                    <a:pt x="8" y="572"/>
                  </a:lnTo>
                  <a:lnTo>
                    <a:pt x="4" y="570"/>
                  </a:lnTo>
                  <a:lnTo>
                    <a:pt x="1" y="568"/>
                  </a:lnTo>
                  <a:lnTo>
                    <a:pt x="0" y="564"/>
                  </a:lnTo>
                  <a:lnTo>
                    <a:pt x="0" y="560"/>
                  </a:lnTo>
                  <a:lnTo>
                    <a:pt x="1" y="556"/>
                  </a:lnTo>
                  <a:lnTo>
                    <a:pt x="3" y="553"/>
                  </a:lnTo>
                  <a:lnTo>
                    <a:pt x="39" y="517"/>
                  </a:lnTo>
                  <a:lnTo>
                    <a:pt x="37" y="514"/>
                  </a:lnTo>
                  <a:lnTo>
                    <a:pt x="34" y="510"/>
                  </a:lnTo>
                  <a:lnTo>
                    <a:pt x="33" y="506"/>
                  </a:lnTo>
                  <a:lnTo>
                    <a:pt x="34" y="502"/>
                  </a:lnTo>
                  <a:lnTo>
                    <a:pt x="37" y="498"/>
                  </a:lnTo>
                  <a:lnTo>
                    <a:pt x="58" y="472"/>
                  </a:lnTo>
                  <a:lnTo>
                    <a:pt x="73" y="446"/>
                  </a:lnTo>
                  <a:lnTo>
                    <a:pt x="84" y="420"/>
                  </a:lnTo>
                  <a:lnTo>
                    <a:pt x="88" y="393"/>
                  </a:lnTo>
                  <a:lnTo>
                    <a:pt x="86" y="367"/>
                  </a:lnTo>
                  <a:lnTo>
                    <a:pt x="79" y="342"/>
                  </a:lnTo>
                  <a:lnTo>
                    <a:pt x="79" y="342"/>
                  </a:lnTo>
                  <a:lnTo>
                    <a:pt x="79" y="341"/>
                  </a:lnTo>
                  <a:lnTo>
                    <a:pt x="79" y="340"/>
                  </a:lnTo>
                  <a:lnTo>
                    <a:pt x="79" y="338"/>
                  </a:lnTo>
                  <a:lnTo>
                    <a:pt x="77" y="338"/>
                  </a:lnTo>
                  <a:lnTo>
                    <a:pt x="77" y="337"/>
                  </a:lnTo>
                  <a:lnTo>
                    <a:pt x="79" y="336"/>
                  </a:lnTo>
                  <a:lnTo>
                    <a:pt x="79" y="334"/>
                  </a:lnTo>
                  <a:lnTo>
                    <a:pt x="79" y="333"/>
                  </a:lnTo>
                  <a:lnTo>
                    <a:pt x="79" y="333"/>
                  </a:lnTo>
                  <a:lnTo>
                    <a:pt x="80" y="332"/>
                  </a:lnTo>
                  <a:lnTo>
                    <a:pt x="80" y="330"/>
                  </a:lnTo>
                  <a:lnTo>
                    <a:pt x="81" y="329"/>
                  </a:lnTo>
                  <a:lnTo>
                    <a:pt x="81" y="329"/>
                  </a:lnTo>
                  <a:lnTo>
                    <a:pt x="81" y="329"/>
                  </a:lnTo>
                  <a:lnTo>
                    <a:pt x="82" y="329"/>
                  </a:lnTo>
                  <a:lnTo>
                    <a:pt x="477" y="3"/>
                  </a:lnTo>
                  <a:lnTo>
                    <a:pt x="481" y="1"/>
                  </a:lnTo>
                  <a:lnTo>
                    <a:pt x="485"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pPr defTabSz="1218987"/>
              <a:endParaRPr lang="en-IN" sz="2400" dirty="0">
                <a:solidFill>
                  <a:prstClr val="black"/>
                </a:solidFill>
                <a:latin typeface="Calibri"/>
              </a:endParaRPr>
            </a:p>
          </p:txBody>
        </p:sp>
        <p:sp>
          <p:nvSpPr>
            <p:cNvPr id="190" name="Oval 189">
              <a:extLst>
                <a:ext uri="{FF2B5EF4-FFF2-40B4-BE49-F238E27FC236}">
                  <a16:creationId xmlns:a16="http://schemas.microsoft.com/office/drawing/2014/main" id="{D3BD90E6-7D8C-41AA-A3EE-D81736B37737}"/>
                </a:ext>
              </a:extLst>
            </p:cNvPr>
            <p:cNvSpPr/>
            <p:nvPr/>
          </p:nvSpPr>
          <p:spPr>
            <a:xfrm>
              <a:off x="6012538" y="2391272"/>
              <a:ext cx="152400" cy="1524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91" name="Oval 190">
              <a:extLst>
                <a:ext uri="{FF2B5EF4-FFF2-40B4-BE49-F238E27FC236}">
                  <a16:creationId xmlns:a16="http://schemas.microsoft.com/office/drawing/2014/main" id="{712D7D46-760F-4E2E-AA8C-DFF8D13F029B}"/>
                </a:ext>
              </a:extLst>
            </p:cNvPr>
            <p:cNvSpPr/>
            <p:nvPr/>
          </p:nvSpPr>
          <p:spPr>
            <a:xfrm>
              <a:off x="5726788" y="3029447"/>
              <a:ext cx="152400" cy="152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92" name="Oval 191">
              <a:extLst>
                <a:ext uri="{FF2B5EF4-FFF2-40B4-BE49-F238E27FC236}">
                  <a16:creationId xmlns:a16="http://schemas.microsoft.com/office/drawing/2014/main" id="{157D15D5-7187-4D1B-9DB6-5D7A81AF33A1}"/>
                </a:ext>
              </a:extLst>
            </p:cNvPr>
            <p:cNvSpPr/>
            <p:nvPr/>
          </p:nvSpPr>
          <p:spPr>
            <a:xfrm>
              <a:off x="6660238" y="3296147"/>
              <a:ext cx="152400" cy="152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93" name="Oval 192">
              <a:extLst>
                <a:ext uri="{FF2B5EF4-FFF2-40B4-BE49-F238E27FC236}">
                  <a16:creationId xmlns:a16="http://schemas.microsoft.com/office/drawing/2014/main" id="{9714E8E8-3EA8-444A-ADB7-7005584B5A80}"/>
                </a:ext>
              </a:extLst>
            </p:cNvPr>
            <p:cNvSpPr/>
            <p:nvPr/>
          </p:nvSpPr>
          <p:spPr>
            <a:xfrm>
              <a:off x="6031588" y="4096247"/>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94" name="Oval 193">
              <a:extLst>
                <a:ext uri="{FF2B5EF4-FFF2-40B4-BE49-F238E27FC236}">
                  <a16:creationId xmlns:a16="http://schemas.microsoft.com/office/drawing/2014/main" id="{90F061DF-C463-400F-B282-17D36945E19D}"/>
                </a:ext>
              </a:extLst>
            </p:cNvPr>
            <p:cNvSpPr/>
            <p:nvPr/>
          </p:nvSpPr>
          <p:spPr>
            <a:xfrm>
              <a:off x="5402938" y="4172447"/>
              <a:ext cx="152400" cy="152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sp>
          <p:nvSpPr>
            <p:cNvPr id="195" name="Oval 194">
              <a:extLst>
                <a:ext uri="{FF2B5EF4-FFF2-40B4-BE49-F238E27FC236}">
                  <a16:creationId xmlns:a16="http://schemas.microsoft.com/office/drawing/2014/main" id="{3DA993D3-8FC3-4C9C-B246-D5DA83729FBC}"/>
                </a:ext>
              </a:extLst>
            </p:cNvPr>
            <p:cNvSpPr/>
            <p:nvPr/>
          </p:nvSpPr>
          <p:spPr>
            <a:xfrm>
              <a:off x="6031588" y="5384651"/>
              <a:ext cx="152400" cy="152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987"/>
              <a:endParaRPr lang="en-IN" sz="2400">
                <a:solidFill>
                  <a:prstClr val="white"/>
                </a:solidFill>
                <a:latin typeface="Calibri"/>
              </a:endParaRPr>
            </a:p>
          </p:txBody>
        </p:sp>
        <p:grpSp>
          <p:nvGrpSpPr>
            <p:cNvPr id="196" name="Group 195">
              <a:extLst>
                <a:ext uri="{FF2B5EF4-FFF2-40B4-BE49-F238E27FC236}">
                  <a16:creationId xmlns:a16="http://schemas.microsoft.com/office/drawing/2014/main" id="{2EAAAA80-6AA6-4B88-BA17-08747220D32C}"/>
                </a:ext>
              </a:extLst>
            </p:cNvPr>
            <p:cNvGrpSpPr/>
            <p:nvPr/>
          </p:nvGrpSpPr>
          <p:grpSpPr>
            <a:xfrm>
              <a:off x="6075676" y="3678719"/>
              <a:ext cx="1914389" cy="488333"/>
              <a:chOff x="6054188" y="4906626"/>
              <a:chExt cx="1914389" cy="554225"/>
            </a:xfrm>
          </p:grpSpPr>
          <p:cxnSp>
            <p:nvCxnSpPr>
              <p:cNvPr id="197" name="Straight Connector 196">
                <a:extLst>
                  <a:ext uri="{FF2B5EF4-FFF2-40B4-BE49-F238E27FC236}">
                    <a16:creationId xmlns:a16="http://schemas.microsoft.com/office/drawing/2014/main" id="{5B4160A7-240A-45FD-9764-7E48B26F4450}"/>
                  </a:ext>
                </a:extLst>
              </p:cNvPr>
              <p:cNvCxnSpPr/>
              <p:nvPr/>
            </p:nvCxnSpPr>
            <p:spPr>
              <a:xfrm flipH="1">
                <a:off x="6987425" y="4908401"/>
                <a:ext cx="981152" cy="0"/>
              </a:xfrm>
              <a:prstGeom prst="line">
                <a:avLst/>
              </a:prstGeom>
              <a:ln>
                <a:solidFill>
                  <a:schemeClr val="accent5"/>
                </a:solidFill>
                <a:prstDash val="dash"/>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856B18EE-B924-4C1C-B382-F81668C1909A}"/>
                  </a:ext>
                </a:extLst>
              </p:cNvPr>
              <p:cNvCxnSpPr/>
              <p:nvPr/>
            </p:nvCxnSpPr>
            <p:spPr>
              <a:xfrm rot="5400000" flipH="1">
                <a:off x="6710312" y="5183739"/>
                <a:ext cx="554225" cy="0"/>
              </a:xfrm>
              <a:prstGeom prst="line">
                <a:avLst/>
              </a:prstGeom>
              <a:ln>
                <a:solidFill>
                  <a:schemeClr val="accent5"/>
                </a:solidFill>
                <a:prstDash val="dash"/>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1741E2E2-793A-415B-8302-FF2E6094B068}"/>
                  </a:ext>
                </a:extLst>
              </p:cNvPr>
              <p:cNvCxnSpPr/>
              <p:nvPr/>
            </p:nvCxnSpPr>
            <p:spPr>
              <a:xfrm flipH="1">
                <a:off x="6054188" y="5460851"/>
                <a:ext cx="936159" cy="0"/>
              </a:xfrm>
              <a:prstGeom prst="line">
                <a:avLst/>
              </a:prstGeom>
              <a:ln>
                <a:solidFill>
                  <a:schemeClr val="accent5"/>
                </a:solidFill>
                <a:prstDash val="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935223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451028" y="823175"/>
            <a:ext cx="11315700" cy="4876800"/>
          </a:xfrm>
          <a:prstGeom prst="rect">
            <a:avLst/>
          </a:prstGeom>
        </p:spPr>
      </p:pic>
      <p:sp>
        <p:nvSpPr>
          <p:cNvPr id="4" name="TextBox 3"/>
          <p:cNvSpPr txBox="1"/>
          <p:nvPr/>
        </p:nvSpPr>
        <p:spPr>
          <a:xfrm>
            <a:off x="451028" y="5699975"/>
            <a:ext cx="7109138" cy="261610"/>
          </a:xfrm>
          <a:prstGeom prst="rect">
            <a:avLst/>
          </a:prstGeom>
          <a:noFill/>
        </p:spPr>
        <p:txBody>
          <a:bodyPr wrap="square" rtlCol="0">
            <a:spAutoFit/>
          </a:bodyPr>
          <a:lstStyle/>
          <a:p>
            <a:r>
              <a:rPr lang="en-US" sz="1050" dirty="0"/>
              <a:t>Source – ANDREW NG</a:t>
            </a:r>
          </a:p>
        </p:txBody>
      </p:sp>
      <p:sp>
        <p:nvSpPr>
          <p:cNvPr id="6" name="Rectangle 6">
            <a:extLst>
              <a:ext uri="{FF2B5EF4-FFF2-40B4-BE49-F238E27FC236}">
                <a16:creationId xmlns:a16="http://schemas.microsoft.com/office/drawing/2014/main" id="{EB02A03B-5429-4BEF-B95C-165599601FE7}"/>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99908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p:txBody>
          <a:bodyPr/>
          <a:lstStyle/>
          <a:p>
            <a:fld id="{5AE1514C-5E56-4738-A1FF-4B1CFD2A3E36}" type="slidenum">
              <a:rPr lang="en-US" smtClean="0"/>
              <a:pPr/>
              <a:t>13</a:t>
            </a:fld>
            <a:endParaRPr lang="en-US"/>
          </a:p>
        </p:txBody>
      </p:sp>
      <p:sp>
        <p:nvSpPr>
          <p:cNvPr id="16" name="Content Placeholder 15"/>
          <p:cNvSpPr>
            <a:spLocks noGrp="1"/>
          </p:cNvSpPr>
          <p:nvPr>
            <p:ph idx="18"/>
          </p:nvPr>
        </p:nvSpPr>
        <p:spPr/>
        <p:txBody>
          <a:bodyPr/>
          <a:lstStyle/>
          <a:p>
            <a:r>
              <a:rPr lang="en-US" dirty="0"/>
              <a:t>!!</a:t>
            </a:r>
          </a:p>
        </p:txBody>
      </p:sp>
      <p:sp>
        <p:nvSpPr>
          <p:cNvPr id="21" name="Text Placeholder 20"/>
          <p:cNvSpPr>
            <a:spLocks noGrp="1"/>
          </p:cNvSpPr>
          <p:nvPr>
            <p:ph type="body" sz="quarter" idx="19"/>
          </p:nvPr>
        </p:nvSpPr>
        <p:spPr>
          <a:xfrm>
            <a:off x="0" y="1749472"/>
            <a:ext cx="5776404" cy="3083921"/>
          </a:xfrm>
        </p:spPr>
        <p:txBody>
          <a:bodyPr/>
          <a:lstStyle/>
          <a:p>
            <a:r>
              <a:rPr lang="en-US" dirty="0"/>
              <a:t>Point your camera at the menu during your next trip to Taiwan and the restaurant’s selections will magically appear in English via the Google Translate app.</a:t>
            </a:r>
          </a:p>
        </p:txBody>
      </p:sp>
      <p:pic>
        <p:nvPicPr>
          <p:cNvPr id="3074" name="Picture 2" descr="https://cdn-images-1.medium.com/max/1600/1*x8IgnfzPL7iLZHa9Uhy50g.png">
            <a:extLst>
              <a:ext uri="{FF2B5EF4-FFF2-40B4-BE49-F238E27FC236}">
                <a16:creationId xmlns:a16="http://schemas.microsoft.com/office/drawing/2014/main" id="{ED06CB63-6A74-453E-91DC-2DC4F1A9A659}"/>
              </a:ext>
            </a:extLst>
          </p:cNvPr>
          <p:cNvPicPr>
            <a:picLocks noGrp="1" noChangeAspect="1" noChangeArrowheads="1"/>
          </p:cNvPicPr>
          <p:nvPr>
            <p:ph type="pic" sz="quarter" idx="10"/>
          </p:nvPr>
        </p:nvPicPr>
        <p:blipFill>
          <a:blip r:embed="rId3">
            <a:extLst>
              <a:ext uri="{28A0092B-C50C-407E-A947-70E740481C1C}">
                <a14:useLocalDpi xmlns:a14="http://schemas.microsoft.com/office/drawing/2010/main" val="0"/>
              </a:ext>
            </a:extLst>
          </a:blip>
          <a:srcRect l="11470" r="11470"/>
          <a:stretch>
            <a:fillRect/>
          </a:stretch>
        </p:blipFill>
        <p:spPr bwMode="auto">
          <a:xfrm>
            <a:off x="5681709" y="0"/>
            <a:ext cx="6510291" cy="68561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D16FE668-CF55-4AE3-BE18-5C005B1DE0D5}"/>
              </a:ext>
            </a:extLst>
          </p:cNvPr>
          <p:cNvSpPr/>
          <p:nvPr/>
        </p:nvSpPr>
        <p:spPr>
          <a:xfrm>
            <a:off x="91735" y="6203731"/>
            <a:ext cx="6096000" cy="646331"/>
          </a:xfrm>
          <a:prstGeom prst="rect">
            <a:avLst/>
          </a:prstGeom>
        </p:spPr>
        <p:txBody>
          <a:bodyPr>
            <a:spAutoFit/>
          </a:bodyPr>
          <a:lstStyle/>
          <a:p>
            <a:r>
              <a:rPr lang="en-US" dirty="0">
                <a:latin typeface="medium-content-sans-serif-font"/>
              </a:rPr>
              <a:t>Google Translate overlaying English translations on a drink menu in real time using convolutional neural networks.</a:t>
            </a:r>
            <a:endParaRPr lang="en-IN" dirty="0"/>
          </a:p>
        </p:txBody>
      </p:sp>
      <p:sp>
        <p:nvSpPr>
          <p:cNvPr id="6" name="Rectangle 5">
            <a:extLst>
              <a:ext uri="{FF2B5EF4-FFF2-40B4-BE49-F238E27FC236}">
                <a16:creationId xmlns:a16="http://schemas.microsoft.com/office/drawing/2014/main" id="{C8598C15-BF10-4EBA-AEC9-F95DD110D9F7}"/>
              </a:ext>
            </a:extLst>
          </p:cNvPr>
          <p:cNvSpPr/>
          <p:nvPr/>
        </p:nvSpPr>
        <p:spPr>
          <a:xfrm>
            <a:off x="807868" y="5584054"/>
            <a:ext cx="4057095" cy="94587"/>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441306458"/>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D4D0F0FD-5976-4758-BF5E-A30F39B4895D}"/>
              </a:ext>
            </a:extLst>
          </p:cNvPr>
          <p:cNvSpPr>
            <a:spLocks noGrp="1"/>
          </p:cNvSpPr>
          <p:nvPr>
            <p:ph type="sldNum" sz="quarter" idx="12"/>
          </p:nvPr>
        </p:nvSpPr>
        <p:spPr/>
        <p:txBody>
          <a:bodyPr/>
          <a:lstStyle/>
          <a:p>
            <a:fld id="{4997E989-D798-4C62-8E93-3D2D613C2488}" type="slidenum">
              <a:rPr lang="en-US" smtClean="0"/>
              <a:pPr/>
              <a:t>14</a:t>
            </a:fld>
            <a:endParaRPr lang="en-US"/>
          </a:p>
        </p:txBody>
      </p:sp>
      <p:sp>
        <p:nvSpPr>
          <p:cNvPr id="4" name="Rectangle 6">
            <a:extLst>
              <a:ext uri="{FF2B5EF4-FFF2-40B4-BE49-F238E27FC236}">
                <a16:creationId xmlns:a16="http://schemas.microsoft.com/office/drawing/2014/main" id="{5AC12F58-211F-4F6D-9021-66D69D6D4D2B}"/>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e 4">
            <a:extLst>
              <a:ext uri="{FF2B5EF4-FFF2-40B4-BE49-F238E27FC236}">
                <a16:creationId xmlns:a16="http://schemas.microsoft.com/office/drawing/2014/main" id="{23BBEBEB-A3A2-4153-8F0F-186C27717C69}"/>
              </a:ext>
            </a:extLst>
          </p:cNvPr>
          <p:cNvGraphicFramePr>
            <a:graphicFrameLocks noGrp="1"/>
          </p:cNvGraphicFramePr>
          <p:nvPr>
            <p:extLst>
              <p:ext uri="{D42A27DB-BD31-4B8C-83A1-F6EECF244321}">
                <p14:modId xmlns:p14="http://schemas.microsoft.com/office/powerpoint/2010/main" val="1478092687"/>
              </p:ext>
            </p:extLst>
          </p:nvPr>
        </p:nvGraphicFramePr>
        <p:xfrm>
          <a:off x="932871" y="581125"/>
          <a:ext cx="9904461" cy="2651760"/>
        </p:xfrm>
        <a:graphic>
          <a:graphicData uri="http://schemas.openxmlformats.org/drawingml/2006/table">
            <a:tbl>
              <a:tblPr firstRow="1" bandRow="1">
                <a:tableStyleId>{74C1A8A3-306A-4EB7-A6B1-4F7E0EB9C5D6}</a:tableStyleId>
              </a:tblPr>
              <a:tblGrid>
                <a:gridCol w="3301487">
                  <a:extLst>
                    <a:ext uri="{9D8B030D-6E8A-4147-A177-3AD203B41FA5}">
                      <a16:colId xmlns:a16="http://schemas.microsoft.com/office/drawing/2014/main" val="330373699"/>
                    </a:ext>
                  </a:extLst>
                </a:gridCol>
                <a:gridCol w="3301487">
                  <a:extLst>
                    <a:ext uri="{9D8B030D-6E8A-4147-A177-3AD203B41FA5}">
                      <a16:colId xmlns:a16="http://schemas.microsoft.com/office/drawing/2014/main" val="3028681022"/>
                    </a:ext>
                  </a:extLst>
                </a:gridCol>
                <a:gridCol w="3301487">
                  <a:extLst>
                    <a:ext uri="{9D8B030D-6E8A-4147-A177-3AD203B41FA5}">
                      <a16:colId xmlns:a16="http://schemas.microsoft.com/office/drawing/2014/main" val="4067122829"/>
                    </a:ext>
                  </a:extLst>
                </a:gridCol>
              </a:tblGrid>
              <a:tr h="325290">
                <a:tc>
                  <a:txBody>
                    <a:bodyPr/>
                    <a:lstStyle/>
                    <a:p>
                      <a:r>
                        <a:rPr lang="en-IN" dirty="0"/>
                        <a:t>Manufacturing</a:t>
                      </a:r>
                    </a:p>
                  </a:txBody>
                  <a:tcPr/>
                </a:tc>
                <a:tc>
                  <a:txBody>
                    <a:bodyPr/>
                    <a:lstStyle/>
                    <a:p>
                      <a:r>
                        <a:rPr lang="en-IN" dirty="0"/>
                        <a:t>Retail</a:t>
                      </a:r>
                    </a:p>
                  </a:txBody>
                  <a:tcPr/>
                </a:tc>
                <a:tc>
                  <a:txBody>
                    <a:bodyPr/>
                    <a:lstStyle/>
                    <a:p>
                      <a:r>
                        <a:rPr lang="en-IN" dirty="0"/>
                        <a:t>Financial Services</a:t>
                      </a:r>
                    </a:p>
                  </a:txBody>
                  <a:tcPr/>
                </a:tc>
                <a:extLst>
                  <a:ext uri="{0D108BD9-81ED-4DB2-BD59-A6C34878D82A}">
                    <a16:rowId xmlns:a16="http://schemas.microsoft.com/office/drawing/2014/main" val="3496169926"/>
                  </a:ext>
                </a:extLst>
              </a:tr>
              <a:tr h="2033061">
                <a:tc>
                  <a:txBody>
                    <a:bodyPr/>
                    <a:lstStyle/>
                    <a:p>
                      <a:r>
                        <a:rPr lang="en-US" sz="1800" kern="1200" dirty="0">
                          <a:effectLst/>
                        </a:rPr>
                        <a:t>Predictive maintenance or condition monitoring</a:t>
                      </a:r>
                      <a:endParaRPr lang="en-IN" sz="1800" kern="1200" dirty="0">
                        <a:effectLst/>
                      </a:endParaRPr>
                    </a:p>
                    <a:p>
                      <a:r>
                        <a:rPr lang="en-US" sz="1800" kern="1200" dirty="0">
                          <a:effectLst/>
                        </a:rPr>
                        <a:t>Warranty reserve estimation Propensity to buy</a:t>
                      </a:r>
                      <a:endParaRPr lang="en-IN" sz="1800" kern="1200" dirty="0">
                        <a:effectLst/>
                      </a:endParaRPr>
                    </a:p>
                    <a:p>
                      <a:r>
                        <a:rPr lang="en-US" sz="1800" kern="1200" dirty="0">
                          <a:effectLst/>
                        </a:rPr>
                        <a:t>Demand forecasting</a:t>
                      </a:r>
                      <a:endParaRPr lang="en-IN" sz="1800" kern="1200" dirty="0">
                        <a:effectLst/>
                      </a:endParaRPr>
                    </a:p>
                    <a:p>
                      <a:r>
                        <a:rPr lang="en-US" sz="1800" kern="1200" dirty="0">
                          <a:effectLst/>
                        </a:rPr>
                        <a:t>Process optimization</a:t>
                      </a:r>
                      <a:endParaRPr lang="en-IN" sz="1800" kern="1200" dirty="0">
                        <a:effectLst/>
                      </a:endParaRPr>
                    </a:p>
                    <a:p>
                      <a:r>
                        <a:rPr lang="en-US" sz="1800" kern="1200" dirty="0">
                          <a:effectLst/>
                        </a:rPr>
                        <a:t>Telematics</a:t>
                      </a:r>
                      <a:endParaRPr lang="en-IN" dirty="0"/>
                    </a:p>
                  </a:txBody>
                  <a:tcPr/>
                </a:tc>
                <a:tc>
                  <a:txBody>
                    <a:bodyPr/>
                    <a:lstStyle/>
                    <a:p>
                      <a:r>
                        <a:rPr lang="en-US" dirty="0"/>
                        <a:t>Predictive inventory planning</a:t>
                      </a:r>
                    </a:p>
                    <a:p>
                      <a:r>
                        <a:rPr lang="en-US" dirty="0"/>
                        <a:t>Recommendation engines </a:t>
                      </a:r>
                    </a:p>
                    <a:p>
                      <a:r>
                        <a:rPr lang="en-US" dirty="0"/>
                        <a:t>Upsell and cross-channel marketing</a:t>
                      </a:r>
                    </a:p>
                    <a:p>
                      <a:r>
                        <a:rPr lang="en-US" dirty="0"/>
                        <a:t>Market segmentation and targeting</a:t>
                      </a:r>
                    </a:p>
                    <a:p>
                      <a:r>
                        <a:rPr lang="en-US" dirty="0"/>
                        <a:t>Customer ROI and lifetime value</a:t>
                      </a:r>
                    </a:p>
                  </a:txBody>
                  <a:tcPr/>
                </a:tc>
                <a:tc>
                  <a:txBody>
                    <a:bodyPr/>
                    <a:lstStyle/>
                    <a:p>
                      <a:pPr lvl="0" fontAlgn="base"/>
                      <a:r>
                        <a:rPr lang="en-US" sz="1800" u="none" strike="noStrike" kern="1200" dirty="0">
                          <a:effectLst/>
                        </a:rPr>
                        <a:t>Risk Analytics and Regulations</a:t>
                      </a:r>
                    </a:p>
                    <a:p>
                      <a:pPr lvl="0" fontAlgn="base"/>
                      <a:r>
                        <a:rPr lang="en-US" sz="1800" u="none" strike="noStrike" kern="1200" dirty="0">
                          <a:effectLst/>
                        </a:rPr>
                        <a:t>Customer Segmentation</a:t>
                      </a:r>
                      <a:endParaRPr lang="en-IN" sz="1800" u="none" strike="noStrike" kern="1200" dirty="0">
                        <a:effectLst/>
                      </a:endParaRPr>
                    </a:p>
                    <a:p>
                      <a:pPr lvl="0" fontAlgn="base"/>
                      <a:r>
                        <a:rPr lang="en-US" sz="1800" u="none" strike="noStrike" kern="1200" dirty="0">
                          <a:effectLst/>
                        </a:rPr>
                        <a:t>Cross-selling and up-selling</a:t>
                      </a:r>
                      <a:endParaRPr lang="en-IN" sz="1800" u="none" strike="noStrike" kern="1200" dirty="0">
                        <a:effectLst/>
                      </a:endParaRPr>
                    </a:p>
                    <a:p>
                      <a:pPr lvl="0" fontAlgn="base"/>
                      <a:r>
                        <a:rPr lang="en-US" sz="1800" u="none" strike="noStrike" kern="1200" dirty="0">
                          <a:effectLst/>
                        </a:rPr>
                        <a:t>Sales and marketing campaign management</a:t>
                      </a:r>
                      <a:endParaRPr lang="en-IN" sz="1800" u="none" strike="noStrike" kern="1200" dirty="0">
                        <a:effectLst/>
                      </a:endParaRPr>
                    </a:p>
                    <a:p>
                      <a:pPr lvl="0" fontAlgn="base"/>
                      <a:r>
                        <a:rPr lang="en-US" sz="1800" u="none" strike="noStrike" kern="1200" dirty="0">
                          <a:effectLst/>
                        </a:rPr>
                        <a:t>Credit worthiness evaluation</a:t>
                      </a:r>
                      <a:endParaRPr lang="en-IN" sz="1800" u="none" strike="noStrike" kern="1200" dirty="0">
                        <a:effectLst/>
                      </a:endParaRPr>
                    </a:p>
                    <a:p>
                      <a:endParaRPr lang="en-IN" dirty="0"/>
                    </a:p>
                  </a:txBody>
                  <a:tcPr/>
                </a:tc>
                <a:extLst>
                  <a:ext uri="{0D108BD9-81ED-4DB2-BD59-A6C34878D82A}">
                    <a16:rowId xmlns:a16="http://schemas.microsoft.com/office/drawing/2014/main" val="2593672568"/>
                  </a:ext>
                </a:extLst>
              </a:tr>
            </a:tbl>
          </a:graphicData>
        </a:graphic>
      </p:graphicFrame>
      <p:graphicFrame>
        <p:nvGraphicFramePr>
          <p:cNvPr id="7" name="Table 6">
            <a:extLst>
              <a:ext uri="{FF2B5EF4-FFF2-40B4-BE49-F238E27FC236}">
                <a16:creationId xmlns:a16="http://schemas.microsoft.com/office/drawing/2014/main" id="{423B6975-199A-4BB5-8F67-96F508AFAA00}"/>
              </a:ext>
            </a:extLst>
          </p:cNvPr>
          <p:cNvGraphicFramePr>
            <a:graphicFrameLocks noGrp="1"/>
          </p:cNvGraphicFramePr>
          <p:nvPr>
            <p:extLst>
              <p:ext uri="{D42A27DB-BD31-4B8C-83A1-F6EECF244321}">
                <p14:modId xmlns:p14="http://schemas.microsoft.com/office/powerpoint/2010/main" val="2146541647"/>
              </p:ext>
            </p:extLst>
          </p:nvPr>
        </p:nvGraphicFramePr>
        <p:xfrm>
          <a:off x="932871" y="3412071"/>
          <a:ext cx="9904461" cy="3200400"/>
        </p:xfrm>
        <a:graphic>
          <a:graphicData uri="http://schemas.openxmlformats.org/drawingml/2006/table">
            <a:tbl>
              <a:tblPr firstRow="1" bandRow="1">
                <a:tableStyleId>{74C1A8A3-306A-4EB7-A6B1-4F7E0EB9C5D6}</a:tableStyleId>
              </a:tblPr>
              <a:tblGrid>
                <a:gridCol w="3301487">
                  <a:extLst>
                    <a:ext uri="{9D8B030D-6E8A-4147-A177-3AD203B41FA5}">
                      <a16:colId xmlns:a16="http://schemas.microsoft.com/office/drawing/2014/main" val="330373699"/>
                    </a:ext>
                  </a:extLst>
                </a:gridCol>
                <a:gridCol w="3301487">
                  <a:extLst>
                    <a:ext uri="{9D8B030D-6E8A-4147-A177-3AD203B41FA5}">
                      <a16:colId xmlns:a16="http://schemas.microsoft.com/office/drawing/2014/main" val="3028681022"/>
                    </a:ext>
                  </a:extLst>
                </a:gridCol>
                <a:gridCol w="3301487">
                  <a:extLst>
                    <a:ext uri="{9D8B030D-6E8A-4147-A177-3AD203B41FA5}">
                      <a16:colId xmlns:a16="http://schemas.microsoft.com/office/drawing/2014/main" val="4067122829"/>
                    </a:ext>
                  </a:extLst>
                </a:gridCol>
              </a:tblGrid>
              <a:tr h="325290">
                <a:tc>
                  <a:txBody>
                    <a:bodyPr/>
                    <a:lstStyle/>
                    <a:p>
                      <a:r>
                        <a:rPr lang="en-IN" dirty="0"/>
                        <a:t>Travel and Hospitability</a:t>
                      </a:r>
                    </a:p>
                  </a:txBody>
                  <a:tcPr/>
                </a:tc>
                <a:tc>
                  <a:txBody>
                    <a:bodyPr/>
                    <a:lstStyle/>
                    <a:p>
                      <a:r>
                        <a:rPr lang="en-IN" dirty="0"/>
                        <a:t>Health Care and Life Sciences</a:t>
                      </a:r>
                    </a:p>
                  </a:txBody>
                  <a:tcPr/>
                </a:tc>
                <a:tc>
                  <a:txBody>
                    <a:bodyPr/>
                    <a:lstStyle/>
                    <a:p>
                      <a:r>
                        <a:rPr lang="en-IN" dirty="0"/>
                        <a:t>Energy, Feedstock and Utility</a:t>
                      </a:r>
                    </a:p>
                  </a:txBody>
                  <a:tcPr/>
                </a:tc>
                <a:extLst>
                  <a:ext uri="{0D108BD9-81ED-4DB2-BD59-A6C34878D82A}">
                    <a16:rowId xmlns:a16="http://schemas.microsoft.com/office/drawing/2014/main" val="3496169926"/>
                  </a:ext>
                </a:extLst>
              </a:tr>
              <a:tr h="2033061">
                <a:tc>
                  <a:txBody>
                    <a:bodyPr/>
                    <a:lstStyle/>
                    <a:p>
                      <a:r>
                        <a:rPr lang="en-US" sz="1800" kern="1200" dirty="0">
                          <a:solidFill>
                            <a:schemeClr val="dk1"/>
                          </a:solidFill>
                          <a:effectLst/>
                          <a:latin typeface="+mn-lt"/>
                          <a:ea typeface="+mn-ea"/>
                          <a:cs typeface="+mn-cs"/>
                        </a:rPr>
                        <a:t>Aircraft scheduling</a:t>
                      </a:r>
                      <a:endParaRPr lang="en-IN"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Dynamic pricing</a:t>
                      </a:r>
                      <a:endParaRPr lang="en-IN"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Social media — consumer feedback and interaction analysis</a:t>
                      </a:r>
                      <a:endParaRPr lang="en-IN"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Customer complaint</a:t>
                      </a:r>
                      <a:endParaRPr lang="en-IN"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resolution</a:t>
                      </a:r>
                      <a:endParaRPr lang="en-IN"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Traffic patterns and</a:t>
                      </a:r>
                      <a:endParaRPr lang="en-IN"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congestion management </a:t>
                      </a:r>
                      <a:endParaRPr lang="en-IN" dirty="0"/>
                    </a:p>
                  </a:txBody>
                  <a:tcPr/>
                </a:tc>
                <a:tc>
                  <a:txBody>
                    <a:bodyPr/>
                    <a:lstStyle/>
                    <a:p>
                      <a:r>
                        <a:rPr lang="en-US" dirty="0"/>
                        <a:t>Alerts and diagnostics from real-time patient data </a:t>
                      </a:r>
                    </a:p>
                    <a:p>
                      <a:r>
                        <a:rPr lang="en-US" dirty="0"/>
                        <a:t>Disease identification and risk stratification </a:t>
                      </a:r>
                    </a:p>
                    <a:p>
                      <a:r>
                        <a:rPr lang="en-US" dirty="0"/>
                        <a:t>Patient triage optimization Proactive health management Healthcare provider sentiment analysis </a:t>
                      </a:r>
                    </a:p>
                  </a:txBody>
                  <a:tcPr/>
                </a:tc>
                <a:tc>
                  <a:txBody>
                    <a:bodyPr/>
                    <a:lstStyle/>
                    <a:p>
                      <a:pPr lvl="0" fontAlgn="base"/>
                      <a:r>
                        <a:rPr lang="en-US" sz="1800" u="none" strike="noStrike" kern="1200" dirty="0">
                          <a:effectLst/>
                        </a:rPr>
                        <a:t>Power usage analytics</a:t>
                      </a:r>
                    </a:p>
                    <a:p>
                      <a:pPr lvl="0" fontAlgn="base"/>
                      <a:r>
                        <a:rPr lang="en-US" sz="1800" u="none" strike="noStrike" kern="1200" dirty="0">
                          <a:effectLst/>
                        </a:rPr>
                        <a:t>Seismic data processing</a:t>
                      </a:r>
                    </a:p>
                    <a:p>
                      <a:pPr lvl="0" fontAlgn="base"/>
                      <a:r>
                        <a:rPr lang="en-US" sz="1800" u="none" strike="noStrike" kern="1200" dirty="0">
                          <a:effectLst/>
                        </a:rPr>
                        <a:t>Carbon emissions and trading</a:t>
                      </a:r>
                    </a:p>
                    <a:p>
                      <a:pPr lvl="0" fontAlgn="base"/>
                      <a:r>
                        <a:rPr lang="en-US" sz="1800" u="none" strike="noStrike" kern="1200" dirty="0">
                          <a:effectLst/>
                        </a:rPr>
                        <a:t>Customer-specific pricing</a:t>
                      </a:r>
                    </a:p>
                    <a:p>
                      <a:pPr lvl="0" fontAlgn="base"/>
                      <a:r>
                        <a:rPr lang="en-US" sz="1800" u="none" strike="noStrike" kern="1200" dirty="0">
                          <a:effectLst/>
                        </a:rPr>
                        <a:t>Smart grid management</a:t>
                      </a:r>
                    </a:p>
                    <a:p>
                      <a:pPr lvl="0" fontAlgn="base"/>
                      <a:r>
                        <a:rPr lang="en-US" sz="1800" u="none" strike="noStrike" kern="1200" dirty="0">
                          <a:effectLst/>
                        </a:rPr>
                        <a:t>Energy demand and supply optimization</a:t>
                      </a:r>
                      <a:endParaRPr lang="en-IN" dirty="0"/>
                    </a:p>
                  </a:txBody>
                  <a:tcPr/>
                </a:tc>
                <a:extLst>
                  <a:ext uri="{0D108BD9-81ED-4DB2-BD59-A6C34878D82A}">
                    <a16:rowId xmlns:a16="http://schemas.microsoft.com/office/drawing/2014/main" val="2593672568"/>
                  </a:ext>
                </a:extLst>
              </a:tr>
            </a:tbl>
          </a:graphicData>
        </a:graphic>
      </p:graphicFrame>
    </p:spTree>
    <p:extLst>
      <p:ext uri="{BB962C8B-B14F-4D97-AF65-F5344CB8AC3E}">
        <p14:creationId xmlns:p14="http://schemas.microsoft.com/office/powerpoint/2010/main" val="24934563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4">
            <a:extLst>
              <a:ext uri="{FF2B5EF4-FFF2-40B4-BE49-F238E27FC236}">
                <a16:creationId xmlns:a16="http://schemas.microsoft.com/office/drawing/2014/main" id="{ED01189B-954C-4D0D-839E-0B5A1BD0D84B}"/>
              </a:ext>
            </a:extLst>
          </p:cNvPr>
          <p:cNvGraphicFramePr>
            <a:graphicFrameLocks/>
          </p:cNvGraphicFramePr>
          <p:nvPr>
            <p:extLst>
              <p:ext uri="{D42A27DB-BD31-4B8C-83A1-F6EECF244321}">
                <p14:modId xmlns:p14="http://schemas.microsoft.com/office/powerpoint/2010/main" val="755238225"/>
              </p:ext>
            </p:extLst>
          </p:nvPr>
        </p:nvGraphicFramePr>
        <p:xfrm>
          <a:off x="1117071" y="3172403"/>
          <a:ext cx="9720262" cy="1005840"/>
        </p:xfrm>
        <a:graphic>
          <a:graphicData uri="http://schemas.openxmlformats.org/drawingml/2006/table">
            <a:tbl>
              <a:tblPr firstRow="1" bandRow="1">
                <a:tableStyleId>{7DF18680-E054-41AD-8BC1-D1AEF772440D}</a:tableStyleId>
              </a:tblPr>
              <a:tblGrid>
                <a:gridCol w="4860131">
                  <a:extLst>
                    <a:ext uri="{9D8B030D-6E8A-4147-A177-3AD203B41FA5}">
                      <a16:colId xmlns:a16="http://schemas.microsoft.com/office/drawing/2014/main" val="1419480800"/>
                    </a:ext>
                  </a:extLst>
                </a:gridCol>
                <a:gridCol w="4860131">
                  <a:extLst>
                    <a:ext uri="{9D8B030D-6E8A-4147-A177-3AD203B41FA5}">
                      <a16:colId xmlns:a16="http://schemas.microsoft.com/office/drawing/2014/main" val="3655928779"/>
                    </a:ext>
                  </a:extLst>
                </a:gridCol>
              </a:tblGrid>
              <a:tr h="370840">
                <a:tc>
                  <a:txBody>
                    <a:bodyPr/>
                    <a:lstStyle/>
                    <a:p>
                      <a:pPr algn="ctr"/>
                      <a:r>
                        <a:rPr lang="en-IN" sz="6000" dirty="0"/>
                        <a:t>Python</a:t>
                      </a:r>
                    </a:p>
                  </a:txBody>
                  <a:tcPr/>
                </a:tc>
                <a:tc>
                  <a:txBody>
                    <a:bodyPr/>
                    <a:lstStyle/>
                    <a:p>
                      <a:pPr algn="ctr"/>
                      <a:r>
                        <a:rPr lang="en-IN" sz="6000" dirty="0"/>
                        <a:t>R</a:t>
                      </a:r>
                    </a:p>
                  </a:txBody>
                  <a:tcPr/>
                </a:tc>
                <a:extLst>
                  <a:ext uri="{0D108BD9-81ED-4DB2-BD59-A6C34878D82A}">
                    <a16:rowId xmlns:a16="http://schemas.microsoft.com/office/drawing/2014/main" val="682269903"/>
                  </a:ext>
                </a:extLst>
              </a:tr>
            </a:tbl>
          </a:graphicData>
        </a:graphic>
      </p:graphicFrame>
      <p:sp>
        <p:nvSpPr>
          <p:cNvPr id="3" name="Title 2">
            <a:extLst>
              <a:ext uri="{FF2B5EF4-FFF2-40B4-BE49-F238E27FC236}">
                <a16:creationId xmlns:a16="http://schemas.microsoft.com/office/drawing/2014/main" id="{4EB65A00-88B9-48DF-8B89-BF63E7E1A7D8}"/>
              </a:ext>
            </a:extLst>
          </p:cNvPr>
          <p:cNvSpPr txBox="1">
            <a:spLocks/>
          </p:cNvSpPr>
          <p:nvPr/>
        </p:nvSpPr>
        <p:spPr>
          <a:xfrm>
            <a:off x="517235" y="64485"/>
            <a:ext cx="9460345" cy="81967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t>Programming Languages - </a:t>
            </a:r>
            <a:endParaRPr lang="en-IN" dirty="0"/>
          </a:p>
        </p:txBody>
      </p:sp>
    </p:spTree>
    <p:extLst>
      <p:ext uri="{BB962C8B-B14F-4D97-AF65-F5344CB8AC3E}">
        <p14:creationId xmlns:p14="http://schemas.microsoft.com/office/powerpoint/2010/main" val="42600380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68"/>
          <p:cNvGrpSpPr/>
          <p:nvPr/>
        </p:nvGrpSpPr>
        <p:grpSpPr>
          <a:xfrm>
            <a:off x="3083151" y="3763589"/>
            <a:ext cx="6634772" cy="3118527"/>
            <a:chOff x="4094164" y="3545827"/>
            <a:chExt cx="4000458" cy="3308998"/>
          </a:xfrm>
        </p:grpSpPr>
        <p:sp>
          <p:nvSpPr>
            <p:cNvPr id="175" name="Freeform 5"/>
            <p:cNvSpPr>
              <a:spLocks/>
            </p:cNvSpPr>
            <p:nvPr/>
          </p:nvSpPr>
          <p:spPr bwMode="auto">
            <a:xfrm>
              <a:off x="4094164" y="3545827"/>
              <a:ext cx="4000458" cy="3304233"/>
            </a:xfrm>
            <a:custGeom>
              <a:avLst/>
              <a:gdLst>
                <a:gd name="T0" fmla="*/ 38 w 1084"/>
                <a:gd name="T1" fmla="*/ 832 h 852"/>
                <a:gd name="T2" fmla="*/ 0 w 1084"/>
                <a:gd name="T3" fmla="*/ 852 h 852"/>
                <a:gd name="T4" fmla="*/ 1029 w 1084"/>
                <a:gd name="T5" fmla="*/ 852 h 852"/>
                <a:gd name="T6" fmla="*/ 1061 w 1084"/>
                <a:gd name="T7" fmla="*/ 776 h 852"/>
                <a:gd name="T8" fmla="*/ 858 w 1084"/>
                <a:gd name="T9" fmla="*/ 489 h 852"/>
                <a:gd name="T10" fmla="*/ 529 w 1084"/>
                <a:gd name="T11" fmla="*/ 368 h 852"/>
                <a:gd name="T12" fmla="*/ 405 w 1084"/>
                <a:gd name="T13" fmla="*/ 327 h 852"/>
                <a:gd name="T14" fmla="*/ 557 w 1084"/>
                <a:gd name="T15" fmla="*/ 56 h 852"/>
                <a:gd name="T16" fmla="*/ 325 w 1084"/>
                <a:gd name="T17" fmla="*/ 4 h 852"/>
                <a:gd name="T18" fmla="*/ 426 w 1084"/>
                <a:gd name="T19" fmla="*/ 27 h 852"/>
                <a:gd name="T20" fmla="*/ 502 w 1084"/>
                <a:gd name="T21" fmla="*/ 76 h 852"/>
                <a:gd name="T22" fmla="*/ 455 w 1084"/>
                <a:gd name="T23" fmla="*/ 139 h 852"/>
                <a:gd name="T24" fmla="*/ 152 w 1084"/>
                <a:gd name="T25" fmla="*/ 238 h 852"/>
                <a:gd name="T26" fmla="*/ 168 w 1084"/>
                <a:gd name="T27" fmla="*/ 405 h 852"/>
                <a:gd name="T28" fmla="*/ 219 w 1084"/>
                <a:gd name="T29" fmla="*/ 699 h 852"/>
                <a:gd name="T30" fmla="*/ 38 w 1084"/>
                <a:gd name="T31" fmla="*/ 832 h 852"/>
                <a:gd name="connsiteX0" fmla="*/ 351 w 9812"/>
                <a:gd name="connsiteY0" fmla="*/ 10069 h 10304"/>
                <a:gd name="connsiteX1" fmla="*/ 0 w 9812"/>
                <a:gd name="connsiteY1" fmla="*/ 10304 h 10304"/>
                <a:gd name="connsiteX2" fmla="*/ 9493 w 9812"/>
                <a:gd name="connsiteY2" fmla="*/ 10304 h 10304"/>
                <a:gd name="connsiteX3" fmla="*/ 9788 w 9812"/>
                <a:gd name="connsiteY3" fmla="*/ 9412 h 10304"/>
                <a:gd name="connsiteX4" fmla="*/ 7915 w 9812"/>
                <a:gd name="connsiteY4" fmla="*/ 6043 h 10304"/>
                <a:gd name="connsiteX5" fmla="*/ 4880 w 9812"/>
                <a:gd name="connsiteY5" fmla="*/ 4623 h 10304"/>
                <a:gd name="connsiteX6" fmla="*/ 3736 w 9812"/>
                <a:gd name="connsiteY6" fmla="*/ 4142 h 10304"/>
                <a:gd name="connsiteX7" fmla="*/ 5138 w 9812"/>
                <a:gd name="connsiteY7" fmla="*/ 961 h 10304"/>
                <a:gd name="connsiteX8" fmla="*/ 1941 w 9812"/>
                <a:gd name="connsiteY8" fmla="*/ 4 h 10304"/>
                <a:gd name="connsiteX9" fmla="*/ 3930 w 9812"/>
                <a:gd name="connsiteY9" fmla="*/ 621 h 10304"/>
                <a:gd name="connsiteX10" fmla="*/ 4631 w 9812"/>
                <a:gd name="connsiteY10" fmla="*/ 1196 h 10304"/>
                <a:gd name="connsiteX11" fmla="*/ 4197 w 9812"/>
                <a:gd name="connsiteY11" fmla="*/ 1935 h 10304"/>
                <a:gd name="connsiteX12" fmla="*/ 1402 w 9812"/>
                <a:gd name="connsiteY12" fmla="*/ 3097 h 10304"/>
                <a:gd name="connsiteX13" fmla="*/ 1550 w 9812"/>
                <a:gd name="connsiteY13" fmla="*/ 5058 h 10304"/>
                <a:gd name="connsiteX14" fmla="*/ 2020 w 9812"/>
                <a:gd name="connsiteY14" fmla="*/ 8508 h 10304"/>
                <a:gd name="connsiteX15" fmla="*/ 351 w 9812"/>
                <a:gd name="connsiteY15" fmla="*/ 10069 h 10304"/>
                <a:gd name="connsiteX0" fmla="*/ 358 w 10001"/>
                <a:gd name="connsiteY0" fmla="*/ 9772 h 10000"/>
                <a:gd name="connsiteX1" fmla="*/ 0 w 10001"/>
                <a:gd name="connsiteY1" fmla="*/ 10000 h 10000"/>
                <a:gd name="connsiteX2" fmla="*/ 9675 w 10001"/>
                <a:gd name="connsiteY2" fmla="*/ 10000 h 10000"/>
                <a:gd name="connsiteX3" fmla="*/ 9976 w 10001"/>
                <a:gd name="connsiteY3" fmla="*/ 9134 h 10000"/>
                <a:gd name="connsiteX4" fmla="*/ 8067 w 10001"/>
                <a:gd name="connsiteY4" fmla="*/ 5865 h 10000"/>
                <a:gd name="connsiteX5" fmla="*/ 4974 w 10001"/>
                <a:gd name="connsiteY5" fmla="*/ 4487 h 10000"/>
                <a:gd name="connsiteX6" fmla="*/ 3808 w 10001"/>
                <a:gd name="connsiteY6" fmla="*/ 4020 h 10000"/>
                <a:gd name="connsiteX7" fmla="*/ 5236 w 10001"/>
                <a:gd name="connsiteY7" fmla="*/ 933 h 10000"/>
                <a:gd name="connsiteX8" fmla="*/ 1978 w 10001"/>
                <a:gd name="connsiteY8" fmla="*/ 4 h 10000"/>
                <a:gd name="connsiteX9" fmla="*/ 4005 w 10001"/>
                <a:gd name="connsiteY9" fmla="*/ 603 h 10000"/>
                <a:gd name="connsiteX10" fmla="*/ 4720 w 10001"/>
                <a:gd name="connsiteY10" fmla="*/ 1161 h 10000"/>
                <a:gd name="connsiteX11" fmla="*/ 4277 w 10001"/>
                <a:gd name="connsiteY11" fmla="*/ 1878 h 10000"/>
                <a:gd name="connsiteX12" fmla="*/ 1429 w 10001"/>
                <a:gd name="connsiteY12" fmla="*/ 3006 h 10000"/>
                <a:gd name="connsiteX13" fmla="*/ 1580 w 10001"/>
                <a:gd name="connsiteY13" fmla="*/ 4909 h 10000"/>
                <a:gd name="connsiteX14" fmla="*/ 2059 w 10001"/>
                <a:gd name="connsiteY14" fmla="*/ 8257 h 10000"/>
                <a:gd name="connsiteX15" fmla="*/ 358 w 10001"/>
                <a:gd name="connsiteY15" fmla="*/ 9772 h 10000"/>
                <a:gd name="connsiteX0" fmla="*/ 358 w 10001"/>
                <a:gd name="connsiteY0" fmla="*/ 9772 h 10000"/>
                <a:gd name="connsiteX1" fmla="*/ 0 w 10001"/>
                <a:gd name="connsiteY1" fmla="*/ 10000 h 10000"/>
                <a:gd name="connsiteX2" fmla="*/ 9675 w 10001"/>
                <a:gd name="connsiteY2" fmla="*/ 10000 h 10000"/>
                <a:gd name="connsiteX3" fmla="*/ 9976 w 10001"/>
                <a:gd name="connsiteY3" fmla="*/ 9134 h 10000"/>
                <a:gd name="connsiteX4" fmla="*/ 8067 w 10001"/>
                <a:gd name="connsiteY4" fmla="*/ 5865 h 10000"/>
                <a:gd name="connsiteX5" fmla="*/ 4974 w 10001"/>
                <a:gd name="connsiteY5" fmla="*/ 4487 h 10000"/>
                <a:gd name="connsiteX6" fmla="*/ 3808 w 10001"/>
                <a:gd name="connsiteY6" fmla="*/ 4020 h 10000"/>
                <a:gd name="connsiteX7" fmla="*/ 5236 w 10001"/>
                <a:gd name="connsiteY7" fmla="*/ 933 h 10000"/>
                <a:gd name="connsiteX8" fmla="*/ 1978 w 10001"/>
                <a:gd name="connsiteY8" fmla="*/ 4 h 10000"/>
                <a:gd name="connsiteX9" fmla="*/ 4005 w 10001"/>
                <a:gd name="connsiteY9" fmla="*/ 603 h 10000"/>
                <a:gd name="connsiteX10" fmla="*/ 4720 w 10001"/>
                <a:gd name="connsiteY10" fmla="*/ 1161 h 10000"/>
                <a:gd name="connsiteX11" fmla="*/ 4277 w 10001"/>
                <a:gd name="connsiteY11" fmla="*/ 1878 h 10000"/>
                <a:gd name="connsiteX12" fmla="*/ 1429 w 10001"/>
                <a:gd name="connsiteY12" fmla="*/ 3006 h 10000"/>
                <a:gd name="connsiteX13" fmla="*/ 1580 w 10001"/>
                <a:gd name="connsiteY13" fmla="*/ 4909 h 10000"/>
                <a:gd name="connsiteX14" fmla="*/ 2059 w 10001"/>
                <a:gd name="connsiteY14" fmla="*/ 8257 h 10000"/>
                <a:gd name="connsiteX15" fmla="*/ 358 w 10001"/>
                <a:gd name="connsiteY15" fmla="*/ 9772 h 10000"/>
                <a:gd name="connsiteX0" fmla="*/ 358 w 10001"/>
                <a:gd name="connsiteY0" fmla="*/ 9772 h 10000"/>
                <a:gd name="connsiteX1" fmla="*/ 0 w 10001"/>
                <a:gd name="connsiteY1" fmla="*/ 10000 h 10000"/>
                <a:gd name="connsiteX2" fmla="*/ 9675 w 10001"/>
                <a:gd name="connsiteY2" fmla="*/ 10000 h 10000"/>
                <a:gd name="connsiteX3" fmla="*/ 9976 w 10001"/>
                <a:gd name="connsiteY3" fmla="*/ 9134 h 10000"/>
                <a:gd name="connsiteX4" fmla="*/ 8067 w 10001"/>
                <a:gd name="connsiteY4" fmla="*/ 5865 h 10000"/>
                <a:gd name="connsiteX5" fmla="*/ 4974 w 10001"/>
                <a:gd name="connsiteY5" fmla="*/ 4487 h 10000"/>
                <a:gd name="connsiteX6" fmla="*/ 3808 w 10001"/>
                <a:gd name="connsiteY6" fmla="*/ 4020 h 10000"/>
                <a:gd name="connsiteX7" fmla="*/ 5236 w 10001"/>
                <a:gd name="connsiteY7" fmla="*/ 933 h 10000"/>
                <a:gd name="connsiteX8" fmla="*/ 1978 w 10001"/>
                <a:gd name="connsiteY8" fmla="*/ 4 h 10000"/>
                <a:gd name="connsiteX9" fmla="*/ 4005 w 10001"/>
                <a:gd name="connsiteY9" fmla="*/ 603 h 10000"/>
                <a:gd name="connsiteX10" fmla="*/ 4720 w 10001"/>
                <a:gd name="connsiteY10" fmla="*/ 1161 h 10000"/>
                <a:gd name="connsiteX11" fmla="*/ 4277 w 10001"/>
                <a:gd name="connsiteY11" fmla="*/ 1878 h 10000"/>
                <a:gd name="connsiteX12" fmla="*/ 1429 w 10001"/>
                <a:gd name="connsiteY12" fmla="*/ 3006 h 10000"/>
                <a:gd name="connsiteX13" fmla="*/ 1580 w 10001"/>
                <a:gd name="connsiteY13" fmla="*/ 4909 h 10000"/>
                <a:gd name="connsiteX14" fmla="*/ 2059 w 10001"/>
                <a:gd name="connsiteY14" fmla="*/ 8257 h 10000"/>
                <a:gd name="connsiteX15" fmla="*/ 358 w 10001"/>
                <a:gd name="connsiteY15" fmla="*/ 9772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01" h="10000">
                  <a:moveTo>
                    <a:pt x="358" y="9772"/>
                  </a:moveTo>
                  <a:cubicBezTo>
                    <a:pt x="254" y="9829"/>
                    <a:pt x="131" y="9909"/>
                    <a:pt x="0" y="10000"/>
                  </a:cubicBezTo>
                  <a:lnTo>
                    <a:pt x="9675" y="10000"/>
                  </a:lnTo>
                  <a:cubicBezTo>
                    <a:pt x="9834" y="9750"/>
                    <a:pt x="9929" y="9442"/>
                    <a:pt x="9976" y="9134"/>
                  </a:cubicBezTo>
                  <a:cubicBezTo>
                    <a:pt x="10192" y="7677"/>
                    <a:pt x="8988" y="6469"/>
                    <a:pt x="8067" y="5865"/>
                  </a:cubicBezTo>
                  <a:cubicBezTo>
                    <a:pt x="7089" y="5227"/>
                    <a:pt x="6026" y="4852"/>
                    <a:pt x="4974" y="4487"/>
                  </a:cubicBezTo>
                  <a:cubicBezTo>
                    <a:pt x="4588" y="4350"/>
                    <a:pt x="4168" y="4258"/>
                    <a:pt x="3808" y="4020"/>
                  </a:cubicBezTo>
                  <a:cubicBezTo>
                    <a:pt x="2644" y="3251"/>
                    <a:pt x="5714" y="2550"/>
                    <a:pt x="5236" y="933"/>
                  </a:cubicBezTo>
                  <a:cubicBezTo>
                    <a:pt x="5028" y="228"/>
                    <a:pt x="2147" y="-42"/>
                    <a:pt x="1978" y="4"/>
                  </a:cubicBezTo>
                  <a:cubicBezTo>
                    <a:pt x="2232" y="38"/>
                    <a:pt x="3549" y="410"/>
                    <a:pt x="4005" y="603"/>
                  </a:cubicBezTo>
                  <a:cubicBezTo>
                    <a:pt x="4462" y="796"/>
                    <a:pt x="4588" y="910"/>
                    <a:pt x="4720" y="1161"/>
                  </a:cubicBezTo>
                  <a:cubicBezTo>
                    <a:pt x="4917" y="1548"/>
                    <a:pt x="4551" y="1742"/>
                    <a:pt x="4277" y="1878"/>
                  </a:cubicBezTo>
                  <a:cubicBezTo>
                    <a:pt x="3347" y="2334"/>
                    <a:pt x="2350" y="2539"/>
                    <a:pt x="1429" y="3006"/>
                  </a:cubicBezTo>
                  <a:cubicBezTo>
                    <a:pt x="574" y="3438"/>
                    <a:pt x="1025" y="4373"/>
                    <a:pt x="1580" y="4909"/>
                  </a:cubicBezTo>
                  <a:cubicBezTo>
                    <a:pt x="2501" y="5797"/>
                    <a:pt x="2858" y="7084"/>
                    <a:pt x="2059" y="8257"/>
                  </a:cubicBezTo>
                  <a:cubicBezTo>
                    <a:pt x="1598" y="8930"/>
                    <a:pt x="997" y="9396"/>
                    <a:pt x="358" y="9772"/>
                  </a:cubicBez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76" name="Freeform 6"/>
            <p:cNvSpPr>
              <a:spLocks/>
            </p:cNvSpPr>
            <p:nvPr/>
          </p:nvSpPr>
          <p:spPr bwMode="auto">
            <a:xfrm>
              <a:off x="4729163" y="3914775"/>
              <a:ext cx="2301875" cy="2940050"/>
            </a:xfrm>
            <a:custGeom>
              <a:avLst/>
              <a:gdLst>
                <a:gd name="T0" fmla="*/ 144 w 612"/>
                <a:gd name="T1" fmla="*/ 333 h 781"/>
                <a:gd name="T2" fmla="*/ 206 w 612"/>
                <a:gd name="T3" fmla="*/ 366 h 781"/>
                <a:gd name="T4" fmla="*/ 350 w 612"/>
                <a:gd name="T5" fmla="*/ 434 h 781"/>
                <a:gd name="T6" fmla="*/ 462 w 612"/>
                <a:gd name="T7" fmla="*/ 628 h 781"/>
                <a:gd name="T8" fmla="*/ 325 w 612"/>
                <a:gd name="T9" fmla="*/ 781 h 781"/>
                <a:gd name="T10" fmla="*/ 418 w 612"/>
                <a:gd name="T11" fmla="*/ 781 h 781"/>
                <a:gd name="T12" fmla="*/ 499 w 612"/>
                <a:gd name="T13" fmla="*/ 688 h 781"/>
                <a:gd name="T14" fmla="*/ 166 w 612"/>
                <a:gd name="T15" fmla="*/ 329 h 781"/>
                <a:gd name="T16" fmla="*/ 92 w 612"/>
                <a:gd name="T17" fmla="*/ 190 h 781"/>
                <a:gd name="T18" fmla="*/ 213 w 612"/>
                <a:gd name="T19" fmla="*/ 142 h 781"/>
                <a:gd name="T20" fmla="*/ 364 w 612"/>
                <a:gd name="T21" fmla="*/ 56 h 781"/>
                <a:gd name="T22" fmla="*/ 363 w 612"/>
                <a:gd name="T23" fmla="*/ 0 h 781"/>
                <a:gd name="T24" fmla="*/ 370 w 612"/>
                <a:gd name="T25" fmla="*/ 7 h 781"/>
                <a:gd name="T26" fmla="*/ 296 w 612"/>
                <a:gd name="T27" fmla="*/ 100 h 781"/>
                <a:gd name="T28" fmla="*/ 236 w 612"/>
                <a:gd name="T29" fmla="*/ 127 h 781"/>
                <a:gd name="T30" fmla="*/ 123 w 612"/>
                <a:gd name="T31" fmla="*/ 169 h 781"/>
                <a:gd name="T32" fmla="*/ 63 w 612"/>
                <a:gd name="T33" fmla="*/ 198 h 781"/>
                <a:gd name="T34" fmla="*/ 67 w 612"/>
                <a:gd name="T35" fmla="*/ 278 h 781"/>
                <a:gd name="T36" fmla="*/ 144 w 612"/>
                <a:gd name="T37" fmla="*/ 333 h 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12" h="781">
                  <a:moveTo>
                    <a:pt x="144" y="333"/>
                  </a:moveTo>
                  <a:cubicBezTo>
                    <a:pt x="164" y="345"/>
                    <a:pt x="184" y="356"/>
                    <a:pt x="206" y="366"/>
                  </a:cubicBezTo>
                  <a:cubicBezTo>
                    <a:pt x="255" y="386"/>
                    <a:pt x="305" y="406"/>
                    <a:pt x="350" y="434"/>
                  </a:cubicBezTo>
                  <a:cubicBezTo>
                    <a:pt x="417" y="473"/>
                    <a:pt x="489" y="541"/>
                    <a:pt x="462" y="628"/>
                  </a:cubicBezTo>
                  <a:cubicBezTo>
                    <a:pt x="442" y="693"/>
                    <a:pt x="380" y="745"/>
                    <a:pt x="325" y="781"/>
                  </a:cubicBezTo>
                  <a:cubicBezTo>
                    <a:pt x="418" y="781"/>
                    <a:pt x="418" y="781"/>
                    <a:pt x="418" y="781"/>
                  </a:cubicBezTo>
                  <a:cubicBezTo>
                    <a:pt x="450" y="755"/>
                    <a:pt x="479" y="726"/>
                    <a:pt x="499" y="688"/>
                  </a:cubicBezTo>
                  <a:cubicBezTo>
                    <a:pt x="612" y="474"/>
                    <a:pt x="294" y="395"/>
                    <a:pt x="166" y="329"/>
                  </a:cubicBezTo>
                  <a:cubicBezTo>
                    <a:pt x="123" y="307"/>
                    <a:pt x="0" y="235"/>
                    <a:pt x="92" y="190"/>
                  </a:cubicBezTo>
                  <a:cubicBezTo>
                    <a:pt x="131" y="171"/>
                    <a:pt x="173" y="158"/>
                    <a:pt x="213" y="142"/>
                  </a:cubicBezTo>
                  <a:cubicBezTo>
                    <a:pt x="262" y="121"/>
                    <a:pt x="330" y="100"/>
                    <a:pt x="364" y="56"/>
                  </a:cubicBezTo>
                  <a:cubicBezTo>
                    <a:pt x="378" y="37"/>
                    <a:pt x="383" y="15"/>
                    <a:pt x="363" y="0"/>
                  </a:cubicBezTo>
                  <a:cubicBezTo>
                    <a:pt x="366" y="2"/>
                    <a:pt x="368" y="4"/>
                    <a:pt x="370" y="7"/>
                  </a:cubicBezTo>
                  <a:cubicBezTo>
                    <a:pt x="397" y="43"/>
                    <a:pt x="320" y="88"/>
                    <a:pt x="296" y="100"/>
                  </a:cubicBezTo>
                  <a:cubicBezTo>
                    <a:pt x="277" y="111"/>
                    <a:pt x="256" y="119"/>
                    <a:pt x="236" y="127"/>
                  </a:cubicBezTo>
                  <a:cubicBezTo>
                    <a:pt x="198" y="141"/>
                    <a:pt x="160" y="154"/>
                    <a:pt x="123" y="169"/>
                  </a:cubicBezTo>
                  <a:cubicBezTo>
                    <a:pt x="102" y="177"/>
                    <a:pt x="80" y="184"/>
                    <a:pt x="63" y="198"/>
                  </a:cubicBezTo>
                  <a:cubicBezTo>
                    <a:pt x="38" y="220"/>
                    <a:pt x="47" y="257"/>
                    <a:pt x="67" y="278"/>
                  </a:cubicBezTo>
                  <a:cubicBezTo>
                    <a:pt x="89" y="300"/>
                    <a:pt x="117" y="317"/>
                    <a:pt x="144" y="333"/>
                  </a:cubicBezTo>
                  <a:close/>
                </a:path>
              </a:pathLst>
            </a:custGeom>
            <a:solidFill>
              <a:schemeClr val="accent4"/>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77" name="Freeform 7"/>
            <p:cNvSpPr>
              <a:spLocks/>
            </p:cNvSpPr>
            <p:nvPr/>
          </p:nvSpPr>
          <p:spPr bwMode="auto">
            <a:xfrm>
              <a:off x="4278313" y="4343400"/>
              <a:ext cx="1154113" cy="2503487"/>
            </a:xfrm>
            <a:custGeom>
              <a:avLst/>
              <a:gdLst>
                <a:gd name="T0" fmla="*/ 220 w 307"/>
                <a:gd name="T1" fmla="*/ 451 h 665"/>
                <a:gd name="T2" fmla="*/ 142 w 307"/>
                <a:gd name="T3" fmla="*/ 565 h 665"/>
                <a:gd name="T4" fmla="*/ 40 w 307"/>
                <a:gd name="T5" fmla="*/ 638 h 665"/>
                <a:gd name="T6" fmla="*/ 32 w 307"/>
                <a:gd name="T7" fmla="*/ 665 h 665"/>
                <a:gd name="T8" fmla="*/ 143 w 307"/>
                <a:gd name="T9" fmla="*/ 582 h 665"/>
                <a:gd name="T10" fmla="*/ 239 w 307"/>
                <a:gd name="T11" fmla="*/ 420 h 665"/>
                <a:gd name="T12" fmla="*/ 241 w 307"/>
                <a:gd name="T13" fmla="*/ 352 h 665"/>
                <a:gd name="T14" fmla="*/ 227 w 307"/>
                <a:gd name="T15" fmla="*/ 304 h 665"/>
                <a:gd name="T16" fmla="*/ 210 w 307"/>
                <a:gd name="T17" fmla="*/ 276 h 665"/>
                <a:gd name="T18" fmla="*/ 158 w 307"/>
                <a:gd name="T19" fmla="*/ 221 h 665"/>
                <a:gd name="T20" fmla="*/ 127 w 307"/>
                <a:gd name="T21" fmla="*/ 190 h 665"/>
                <a:gd name="T22" fmla="*/ 108 w 307"/>
                <a:gd name="T23" fmla="*/ 170 h 665"/>
                <a:gd name="T24" fmla="*/ 92 w 307"/>
                <a:gd name="T25" fmla="*/ 148 h 665"/>
                <a:gd name="T26" fmla="*/ 82 w 307"/>
                <a:gd name="T27" fmla="*/ 113 h 665"/>
                <a:gd name="T28" fmla="*/ 93 w 307"/>
                <a:gd name="T29" fmla="*/ 88 h 665"/>
                <a:gd name="T30" fmla="*/ 106 w 307"/>
                <a:gd name="T31" fmla="*/ 76 h 665"/>
                <a:gd name="T32" fmla="*/ 111 w 307"/>
                <a:gd name="T33" fmla="*/ 73 h 665"/>
                <a:gd name="T34" fmla="*/ 125 w 307"/>
                <a:gd name="T35" fmla="*/ 64 h 665"/>
                <a:gd name="T36" fmla="*/ 258 w 307"/>
                <a:gd name="T37" fmla="*/ 16 h 665"/>
                <a:gd name="T38" fmla="*/ 257 w 307"/>
                <a:gd name="T39" fmla="*/ 14 h 665"/>
                <a:gd name="T40" fmla="*/ 123 w 307"/>
                <a:gd name="T41" fmla="*/ 60 h 665"/>
                <a:gd name="T42" fmla="*/ 108 w 307"/>
                <a:gd name="T43" fmla="*/ 68 h 665"/>
                <a:gd name="T44" fmla="*/ 103 w 307"/>
                <a:gd name="T45" fmla="*/ 71 h 665"/>
                <a:gd name="T46" fmla="*/ 89 w 307"/>
                <a:gd name="T47" fmla="*/ 83 h 665"/>
                <a:gd name="T48" fmla="*/ 75 w 307"/>
                <a:gd name="T49" fmla="*/ 113 h 665"/>
                <a:gd name="T50" fmla="*/ 85 w 307"/>
                <a:gd name="T51" fmla="*/ 152 h 665"/>
                <a:gd name="T52" fmla="*/ 102 w 307"/>
                <a:gd name="T53" fmla="*/ 175 h 665"/>
                <a:gd name="T54" fmla="*/ 120 w 307"/>
                <a:gd name="T55" fmla="*/ 196 h 665"/>
                <a:gd name="T56" fmla="*/ 151 w 307"/>
                <a:gd name="T57" fmla="*/ 227 h 665"/>
                <a:gd name="T58" fmla="*/ 202 w 307"/>
                <a:gd name="T59" fmla="*/ 282 h 665"/>
                <a:gd name="T60" fmla="*/ 218 w 307"/>
                <a:gd name="T61" fmla="*/ 309 h 665"/>
                <a:gd name="T62" fmla="*/ 230 w 307"/>
                <a:gd name="T63" fmla="*/ 354 h 665"/>
                <a:gd name="T64" fmla="*/ 228 w 307"/>
                <a:gd name="T65" fmla="*/ 418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7" h="665">
                  <a:moveTo>
                    <a:pt x="228" y="418"/>
                  </a:moveTo>
                  <a:cubicBezTo>
                    <a:pt x="227" y="429"/>
                    <a:pt x="224" y="440"/>
                    <a:pt x="220" y="451"/>
                  </a:cubicBezTo>
                  <a:cubicBezTo>
                    <a:pt x="217" y="461"/>
                    <a:pt x="213" y="471"/>
                    <a:pt x="208" y="481"/>
                  </a:cubicBezTo>
                  <a:cubicBezTo>
                    <a:pt x="193" y="512"/>
                    <a:pt x="168" y="543"/>
                    <a:pt x="142" y="565"/>
                  </a:cubicBezTo>
                  <a:cubicBezTo>
                    <a:pt x="127" y="577"/>
                    <a:pt x="112" y="588"/>
                    <a:pt x="97" y="599"/>
                  </a:cubicBezTo>
                  <a:cubicBezTo>
                    <a:pt x="78" y="612"/>
                    <a:pt x="59" y="625"/>
                    <a:pt x="40" y="638"/>
                  </a:cubicBezTo>
                  <a:cubicBezTo>
                    <a:pt x="27" y="647"/>
                    <a:pt x="13" y="656"/>
                    <a:pt x="0" y="665"/>
                  </a:cubicBezTo>
                  <a:cubicBezTo>
                    <a:pt x="32" y="665"/>
                    <a:pt x="32" y="665"/>
                    <a:pt x="32" y="665"/>
                  </a:cubicBezTo>
                  <a:cubicBezTo>
                    <a:pt x="42" y="659"/>
                    <a:pt x="52" y="652"/>
                    <a:pt x="62" y="645"/>
                  </a:cubicBezTo>
                  <a:cubicBezTo>
                    <a:pt x="90" y="626"/>
                    <a:pt x="117" y="605"/>
                    <a:pt x="143" y="582"/>
                  </a:cubicBezTo>
                  <a:cubicBezTo>
                    <a:pt x="184" y="546"/>
                    <a:pt x="214" y="506"/>
                    <a:pt x="231" y="454"/>
                  </a:cubicBezTo>
                  <a:cubicBezTo>
                    <a:pt x="235" y="443"/>
                    <a:pt x="237" y="432"/>
                    <a:pt x="239" y="420"/>
                  </a:cubicBezTo>
                  <a:cubicBezTo>
                    <a:pt x="241" y="409"/>
                    <a:pt x="242" y="398"/>
                    <a:pt x="242" y="386"/>
                  </a:cubicBezTo>
                  <a:cubicBezTo>
                    <a:pt x="243" y="375"/>
                    <a:pt x="242" y="364"/>
                    <a:pt x="241" y="352"/>
                  </a:cubicBezTo>
                  <a:cubicBezTo>
                    <a:pt x="239" y="341"/>
                    <a:pt x="237" y="330"/>
                    <a:pt x="233" y="320"/>
                  </a:cubicBezTo>
                  <a:cubicBezTo>
                    <a:pt x="232" y="315"/>
                    <a:pt x="229" y="310"/>
                    <a:pt x="227" y="304"/>
                  </a:cubicBezTo>
                  <a:cubicBezTo>
                    <a:pt x="225" y="300"/>
                    <a:pt x="223" y="294"/>
                    <a:pt x="220" y="290"/>
                  </a:cubicBezTo>
                  <a:cubicBezTo>
                    <a:pt x="217" y="285"/>
                    <a:pt x="214" y="281"/>
                    <a:pt x="210" y="276"/>
                  </a:cubicBezTo>
                  <a:cubicBezTo>
                    <a:pt x="207" y="272"/>
                    <a:pt x="204" y="268"/>
                    <a:pt x="200" y="264"/>
                  </a:cubicBezTo>
                  <a:cubicBezTo>
                    <a:pt x="187" y="248"/>
                    <a:pt x="172" y="234"/>
                    <a:pt x="158" y="221"/>
                  </a:cubicBezTo>
                  <a:cubicBezTo>
                    <a:pt x="151" y="214"/>
                    <a:pt x="144" y="207"/>
                    <a:pt x="137" y="200"/>
                  </a:cubicBezTo>
                  <a:cubicBezTo>
                    <a:pt x="133" y="197"/>
                    <a:pt x="130" y="194"/>
                    <a:pt x="127" y="190"/>
                  </a:cubicBezTo>
                  <a:cubicBezTo>
                    <a:pt x="123" y="187"/>
                    <a:pt x="120" y="184"/>
                    <a:pt x="117" y="180"/>
                  </a:cubicBezTo>
                  <a:cubicBezTo>
                    <a:pt x="114" y="177"/>
                    <a:pt x="111" y="173"/>
                    <a:pt x="108" y="170"/>
                  </a:cubicBezTo>
                  <a:cubicBezTo>
                    <a:pt x="105" y="166"/>
                    <a:pt x="102" y="163"/>
                    <a:pt x="100" y="159"/>
                  </a:cubicBezTo>
                  <a:cubicBezTo>
                    <a:pt x="97" y="156"/>
                    <a:pt x="94" y="152"/>
                    <a:pt x="92" y="148"/>
                  </a:cubicBezTo>
                  <a:cubicBezTo>
                    <a:pt x="90" y="145"/>
                    <a:pt x="88" y="141"/>
                    <a:pt x="86" y="137"/>
                  </a:cubicBezTo>
                  <a:cubicBezTo>
                    <a:pt x="83" y="129"/>
                    <a:pt x="82" y="121"/>
                    <a:pt x="82" y="113"/>
                  </a:cubicBezTo>
                  <a:cubicBezTo>
                    <a:pt x="83" y="106"/>
                    <a:pt x="86" y="98"/>
                    <a:pt x="90" y="92"/>
                  </a:cubicBezTo>
                  <a:cubicBezTo>
                    <a:pt x="91" y="90"/>
                    <a:pt x="92" y="89"/>
                    <a:pt x="93" y="88"/>
                  </a:cubicBezTo>
                  <a:cubicBezTo>
                    <a:pt x="95" y="86"/>
                    <a:pt x="96" y="85"/>
                    <a:pt x="97" y="84"/>
                  </a:cubicBezTo>
                  <a:cubicBezTo>
                    <a:pt x="100" y="81"/>
                    <a:pt x="103" y="79"/>
                    <a:pt x="106" y="76"/>
                  </a:cubicBezTo>
                  <a:cubicBezTo>
                    <a:pt x="109" y="75"/>
                    <a:pt x="109" y="75"/>
                    <a:pt x="109" y="75"/>
                  </a:cubicBezTo>
                  <a:cubicBezTo>
                    <a:pt x="111" y="73"/>
                    <a:pt x="111" y="73"/>
                    <a:pt x="111" y="73"/>
                  </a:cubicBezTo>
                  <a:cubicBezTo>
                    <a:pt x="113" y="72"/>
                    <a:pt x="114" y="71"/>
                    <a:pt x="116" y="70"/>
                  </a:cubicBezTo>
                  <a:cubicBezTo>
                    <a:pt x="119" y="68"/>
                    <a:pt x="122" y="66"/>
                    <a:pt x="125" y="64"/>
                  </a:cubicBezTo>
                  <a:cubicBezTo>
                    <a:pt x="151" y="51"/>
                    <a:pt x="178" y="43"/>
                    <a:pt x="200" y="35"/>
                  </a:cubicBezTo>
                  <a:cubicBezTo>
                    <a:pt x="222" y="28"/>
                    <a:pt x="242" y="21"/>
                    <a:pt x="258" y="16"/>
                  </a:cubicBezTo>
                  <a:cubicBezTo>
                    <a:pt x="289" y="6"/>
                    <a:pt x="307" y="0"/>
                    <a:pt x="307" y="0"/>
                  </a:cubicBezTo>
                  <a:cubicBezTo>
                    <a:pt x="307" y="0"/>
                    <a:pt x="289" y="5"/>
                    <a:pt x="257" y="14"/>
                  </a:cubicBezTo>
                  <a:cubicBezTo>
                    <a:pt x="241" y="19"/>
                    <a:pt x="221" y="25"/>
                    <a:pt x="199" y="32"/>
                  </a:cubicBezTo>
                  <a:cubicBezTo>
                    <a:pt x="176" y="39"/>
                    <a:pt x="150" y="46"/>
                    <a:pt x="123" y="60"/>
                  </a:cubicBezTo>
                  <a:cubicBezTo>
                    <a:pt x="119" y="61"/>
                    <a:pt x="116" y="63"/>
                    <a:pt x="113" y="65"/>
                  </a:cubicBezTo>
                  <a:cubicBezTo>
                    <a:pt x="111" y="66"/>
                    <a:pt x="109" y="67"/>
                    <a:pt x="108" y="68"/>
                  </a:cubicBezTo>
                  <a:cubicBezTo>
                    <a:pt x="105" y="70"/>
                    <a:pt x="105" y="70"/>
                    <a:pt x="105" y="70"/>
                  </a:cubicBezTo>
                  <a:cubicBezTo>
                    <a:pt x="103" y="71"/>
                    <a:pt x="103" y="71"/>
                    <a:pt x="103" y="71"/>
                  </a:cubicBezTo>
                  <a:cubicBezTo>
                    <a:pt x="100" y="74"/>
                    <a:pt x="96" y="76"/>
                    <a:pt x="93" y="79"/>
                  </a:cubicBezTo>
                  <a:cubicBezTo>
                    <a:pt x="92" y="80"/>
                    <a:pt x="90" y="82"/>
                    <a:pt x="89" y="83"/>
                  </a:cubicBezTo>
                  <a:cubicBezTo>
                    <a:pt x="87" y="85"/>
                    <a:pt x="86" y="86"/>
                    <a:pt x="84" y="88"/>
                  </a:cubicBezTo>
                  <a:cubicBezTo>
                    <a:pt x="79" y="95"/>
                    <a:pt x="76" y="104"/>
                    <a:pt x="75" y="113"/>
                  </a:cubicBezTo>
                  <a:cubicBezTo>
                    <a:pt x="74" y="122"/>
                    <a:pt x="76" y="131"/>
                    <a:pt x="79" y="140"/>
                  </a:cubicBezTo>
                  <a:cubicBezTo>
                    <a:pt x="81" y="144"/>
                    <a:pt x="83" y="148"/>
                    <a:pt x="85" y="152"/>
                  </a:cubicBezTo>
                  <a:cubicBezTo>
                    <a:pt x="88" y="157"/>
                    <a:pt x="91" y="160"/>
                    <a:pt x="93" y="164"/>
                  </a:cubicBezTo>
                  <a:cubicBezTo>
                    <a:pt x="96" y="167"/>
                    <a:pt x="99" y="171"/>
                    <a:pt x="102" y="175"/>
                  </a:cubicBezTo>
                  <a:cubicBezTo>
                    <a:pt x="105" y="179"/>
                    <a:pt x="108" y="182"/>
                    <a:pt x="111" y="186"/>
                  </a:cubicBezTo>
                  <a:cubicBezTo>
                    <a:pt x="114" y="189"/>
                    <a:pt x="117" y="193"/>
                    <a:pt x="120" y="196"/>
                  </a:cubicBezTo>
                  <a:cubicBezTo>
                    <a:pt x="124" y="200"/>
                    <a:pt x="127" y="203"/>
                    <a:pt x="130" y="207"/>
                  </a:cubicBezTo>
                  <a:cubicBezTo>
                    <a:pt x="137" y="213"/>
                    <a:pt x="144" y="220"/>
                    <a:pt x="151" y="227"/>
                  </a:cubicBezTo>
                  <a:cubicBezTo>
                    <a:pt x="165" y="241"/>
                    <a:pt x="180" y="255"/>
                    <a:pt x="193" y="271"/>
                  </a:cubicBezTo>
                  <a:cubicBezTo>
                    <a:pt x="196" y="275"/>
                    <a:pt x="199" y="278"/>
                    <a:pt x="202" y="282"/>
                  </a:cubicBezTo>
                  <a:cubicBezTo>
                    <a:pt x="205" y="287"/>
                    <a:pt x="208" y="291"/>
                    <a:pt x="211" y="295"/>
                  </a:cubicBezTo>
                  <a:cubicBezTo>
                    <a:pt x="213" y="299"/>
                    <a:pt x="215" y="304"/>
                    <a:pt x="218" y="309"/>
                  </a:cubicBezTo>
                  <a:cubicBezTo>
                    <a:pt x="220" y="313"/>
                    <a:pt x="222" y="318"/>
                    <a:pt x="223" y="323"/>
                  </a:cubicBezTo>
                  <a:cubicBezTo>
                    <a:pt x="226" y="333"/>
                    <a:pt x="229" y="343"/>
                    <a:pt x="230" y="354"/>
                  </a:cubicBezTo>
                  <a:cubicBezTo>
                    <a:pt x="231" y="364"/>
                    <a:pt x="232" y="375"/>
                    <a:pt x="232" y="386"/>
                  </a:cubicBezTo>
                  <a:cubicBezTo>
                    <a:pt x="231" y="397"/>
                    <a:pt x="230" y="408"/>
                    <a:pt x="228" y="41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178" name="Freeform 8"/>
            <p:cNvSpPr>
              <a:spLocks/>
            </p:cNvSpPr>
            <p:nvPr/>
          </p:nvSpPr>
          <p:spPr bwMode="auto">
            <a:xfrm>
              <a:off x="5376863" y="4264025"/>
              <a:ext cx="2670175" cy="2586037"/>
            </a:xfrm>
            <a:custGeom>
              <a:avLst/>
              <a:gdLst>
                <a:gd name="T0" fmla="*/ 332 w 710"/>
                <a:gd name="T1" fmla="*/ 275 h 687"/>
                <a:gd name="T2" fmla="*/ 370 w 710"/>
                <a:gd name="T3" fmla="*/ 288 h 687"/>
                <a:gd name="T4" fmla="*/ 407 w 710"/>
                <a:gd name="T5" fmla="*/ 303 h 687"/>
                <a:gd name="T6" fmla="*/ 555 w 710"/>
                <a:gd name="T7" fmla="*/ 382 h 687"/>
                <a:gd name="T8" fmla="*/ 620 w 710"/>
                <a:gd name="T9" fmla="*/ 437 h 687"/>
                <a:gd name="T10" fmla="*/ 664 w 710"/>
                <a:gd name="T11" fmla="*/ 652 h 687"/>
                <a:gd name="T12" fmla="*/ 647 w 710"/>
                <a:gd name="T13" fmla="*/ 687 h 687"/>
                <a:gd name="T14" fmla="*/ 673 w 710"/>
                <a:gd name="T15" fmla="*/ 687 h 687"/>
                <a:gd name="T16" fmla="*/ 689 w 710"/>
                <a:gd name="T17" fmla="*/ 655 h 687"/>
                <a:gd name="T18" fmla="*/ 677 w 710"/>
                <a:gd name="T19" fmla="*/ 498 h 687"/>
                <a:gd name="T20" fmla="*/ 628 w 710"/>
                <a:gd name="T21" fmla="*/ 429 h 687"/>
                <a:gd name="T22" fmla="*/ 562 w 710"/>
                <a:gd name="T23" fmla="*/ 373 h 687"/>
                <a:gd name="T24" fmla="*/ 411 w 710"/>
                <a:gd name="T25" fmla="*/ 293 h 687"/>
                <a:gd name="T26" fmla="*/ 373 w 710"/>
                <a:gd name="T27" fmla="*/ 278 h 687"/>
                <a:gd name="T28" fmla="*/ 336 w 710"/>
                <a:gd name="T29" fmla="*/ 265 h 687"/>
                <a:gd name="T30" fmla="*/ 261 w 710"/>
                <a:gd name="T31" fmla="*/ 242 h 687"/>
                <a:gd name="T32" fmla="*/ 191 w 710"/>
                <a:gd name="T33" fmla="*/ 223 h 687"/>
                <a:gd name="T34" fmla="*/ 125 w 710"/>
                <a:gd name="T35" fmla="*/ 201 h 687"/>
                <a:gd name="T36" fmla="*/ 95 w 710"/>
                <a:gd name="T37" fmla="*/ 189 h 687"/>
                <a:gd name="T38" fmla="*/ 80 w 710"/>
                <a:gd name="T39" fmla="*/ 183 h 687"/>
                <a:gd name="T40" fmla="*/ 66 w 710"/>
                <a:gd name="T41" fmla="*/ 176 h 687"/>
                <a:gd name="T42" fmla="*/ 52 w 710"/>
                <a:gd name="T43" fmla="*/ 169 h 687"/>
                <a:gd name="T44" fmla="*/ 39 w 710"/>
                <a:gd name="T45" fmla="*/ 162 h 687"/>
                <a:gd name="T46" fmla="*/ 17 w 710"/>
                <a:gd name="T47" fmla="*/ 145 h 687"/>
                <a:gd name="T48" fmla="*/ 9 w 710"/>
                <a:gd name="T49" fmla="*/ 134 h 687"/>
                <a:gd name="T50" fmla="*/ 6 w 710"/>
                <a:gd name="T51" fmla="*/ 122 h 687"/>
                <a:gd name="T52" fmla="*/ 15 w 710"/>
                <a:gd name="T53" fmla="*/ 100 h 687"/>
                <a:gd name="T54" fmla="*/ 53 w 710"/>
                <a:gd name="T55" fmla="*/ 71 h 687"/>
                <a:gd name="T56" fmla="*/ 120 w 710"/>
                <a:gd name="T57" fmla="*/ 33 h 687"/>
                <a:gd name="T58" fmla="*/ 145 w 710"/>
                <a:gd name="T59" fmla="*/ 19 h 687"/>
                <a:gd name="T60" fmla="*/ 163 w 710"/>
                <a:gd name="T61" fmla="*/ 9 h 687"/>
                <a:gd name="T62" fmla="*/ 177 w 710"/>
                <a:gd name="T63" fmla="*/ 0 h 687"/>
                <a:gd name="T64" fmla="*/ 163 w 710"/>
                <a:gd name="T65" fmla="*/ 8 h 687"/>
                <a:gd name="T66" fmla="*/ 145 w 710"/>
                <a:gd name="T67" fmla="*/ 18 h 687"/>
                <a:gd name="T68" fmla="*/ 120 w 710"/>
                <a:gd name="T69" fmla="*/ 32 h 687"/>
                <a:gd name="T70" fmla="*/ 51 w 710"/>
                <a:gd name="T71" fmla="*/ 68 h 687"/>
                <a:gd name="T72" fmla="*/ 12 w 710"/>
                <a:gd name="T73" fmla="*/ 97 h 687"/>
                <a:gd name="T74" fmla="*/ 1 w 710"/>
                <a:gd name="T75" fmla="*/ 122 h 687"/>
                <a:gd name="T76" fmla="*/ 4 w 710"/>
                <a:gd name="T77" fmla="*/ 137 h 687"/>
                <a:gd name="T78" fmla="*/ 13 w 710"/>
                <a:gd name="T79" fmla="*/ 149 h 687"/>
                <a:gd name="T80" fmla="*/ 36 w 710"/>
                <a:gd name="T81" fmla="*/ 167 h 687"/>
                <a:gd name="T82" fmla="*/ 49 w 710"/>
                <a:gd name="T83" fmla="*/ 175 h 687"/>
                <a:gd name="T84" fmla="*/ 63 w 710"/>
                <a:gd name="T85" fmla="*/ 182 h 687"/>
                <a:gd name="T86" fmla="*/ 77 w 710"/>
                <a:gd name="T87" fmla="*/ 189 h 687"/>
                <a:gd name="T88" fmla="*/ 92 w 710"/>
                <a:gd name="T89" fmla="*/ 195 h 687"/>
                <a:gd name="T90" fmla="*/ 123 w 710"/>
                <a:gd name="T91" fmla="*/ 208 h 687"/>
                <a:gd name="T92" fmla="*/ 188 w 710"/>
                <a:gd name="T93" fmla="*/ 231 h 687"/>
                <a:gd name="T94" fmla="*/ 259 w 710"/>
                <a:gd name="T95" fmla="*/ 251 h 687"/>
                <a:gd name="T96" fmla="*/ 332 w 710"/>
                <a:gd name="T97" fmla="*/ 275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0" h="687">
                  <a:moveTo>
                    <a:pt x="332" y="275"/>
                  </a:moveTo>
                  <a:cubicBezTo>
                    <a:pt x="345" y="279"/>
                    <a:pt x="357" y="284"/>
                    <a:pt x="370" y="288"/>
                  </a:cubicBezTo>
                  <a:cubicBezTo>
                    <a:pt x="382" y="293"/>
                    <a:pt x="395" y="298"/>
                    <a:pt x="407" y="303"/>
                  </a:cubicBezTo>
                  <a:cubicBezTo>
                    <a:pt x="458" y="323"/>
                    <a:pt x="509" y="349"/>
                    <a:pt x="555" y="382"/>
                  </a:cubicBezTo>
                  <a:cubicBezTo>
                    <a:pt x="579" y="398"/>
                    <a:pt x="601" y="417"/>
                    <a:pt x="620" y="437"/>
                  </a:cubicBezTo>
                  <a:cubicBezTo>
                    <a:pt x="672" y="493"/>
                    <a:pt x="699" y="576"/>
                    <a:pt x="664" y="652"/>
                  </a:cubicBezTo>
                  <a:cubicBezTo>
                    <a:pt x="659" y="664"/>
                    <a:pt x="653" y="675"/>
                    <a:pt x="647" y="687"/>
                  </a:cubicBezTo>
                  <a:cubicBezTo>
                    <a:pt x="673" y="687"/>
                    <a:pt x="673" y="687"/>
                    <a:pt x="673" y="687"/>
                  </a:cubicBezTo>
                  <a:cubicBezTo>
                    <a:pt x="679" y="677"/>
                    <a:pt x="684" y="666"/>
                    <a:pt x="689" y="655"/>
                  </a:cubicBezTo>
                  <a:cubicBezTo>
                    <a:pt x="710" y="602"/>
                    <a:pt x="703" y="549"/>
                    <a:pt x="677" y="498"/>
                  </a:cubicBezTo>
                  <a:cubicBezTo>
                    <a:pt x="664" y="474"/>
                    <a:pt x="647" y="451"/>
                    <a:pt x="628" y="429"/>
                  </a:cubicBezTo>
                  <a:cubicBezTo>
                    <a:pt x="608" y="409"/>
                    <a:pt x="586" y="389"/>
                    <a:pt x="562" y="373"/>
                  </a:cubicBezTo>
                  <a:cubicBezTo>
                    <a:pt x="514" y="339"/>
                    <a:pt x="462" y="314"/>
                    <a:pt x="411" y="293"/>
                  </a:cubicBezTo>
                  <a:cubicBezTo>
                    <a:pt x="399" y="288"/>
                    <a:pt x="386" y="283"/>
                    <a:pt x="373" y="278"/>
                  </a:cubicBezTo>
                  <a:cubicBezTo>
                    <a:pt x="361" y="274"/>
                    <a:pt x="348" y="269"/>
                    <a:pt x="336" y="265"/>
                  </a:cubicBezTo>
                  <a:cubicBezTo>
                    <a:pt x="311" y="257"/>
                    <a:pt x="286" y="249"/>
                    <a:pt x="261" y="242"/>
                  </a:cubicBezTo>
                  <a:cubicBezTo>
                    <a:pt x="237" y="236"/>
                    <a:pt x="214" y="229"/>
                    <a:pt x="191" y="223"/>
                  </a:cubicBezTo>
                  <a:cubicBezTo>
                    <a:pt x="168" y="216"/>
                    <a:pt x="146" y="209"/>
                    <a:pt x="125" y="201"/>
                  </a:cubicBezTo>
                  <a:cubicBezTo>
                    <a:pt x="115" y="197"/>
                    <a:pt x="105" y="193"/>
                    <a:pt x="95" y="189"/>
                  </a:cubicBezTo>
                  <a:cubicBezTo>
                    <a:pt x="90" y="187"/>
                    <a:pt x="85" y="185"/>
                    <a:pt x="80" y="183"/>
                  </a:cubicBezTo>
                  <a:cubicBezTo>
                    <a:pt x="75" y="180"/>
                    <a:pt x="70" y="178"/>
                    <a:pt x="66" y="176"/>
                  </a:cubicBezTo>
                  <a:cubicBezTo>
                    <a:pt x="61" y="174"/>
                    <a:pt x="57" y="172"/>
                    <a:pt x="52" y="169"/>
                  </a:cubicBezTo>
                  <a:cubicBezTo>
                    <a:pt x="48" y="167"/>
                    <a:pt x="43" y="165"/>
                    <a:pt x="39" y="162"/>
                  </a:cubicBezTo>
                  <a:cubicBezTo>
                    <a:pt x="31" y="157"/>
                    <a:pt x="23" y="151"/>
                    <a:pt x="17" y="145"/>
                  </a:cubicBezTo>
                  <a:cubicBezTo>
                    <a:pt x="14" y="141"/>
                    <a:pt x="11" y="138"/>
                    <a:pt x="9" y="134"/>
                  </a:cubicBezTo>
                  <a:cubicBezTo>
                    <a:pt x="7" y="130"/>
                    <a:pt x="6" y="126"/>
                    <a:pt x="6" y="122"/>
                  </a:cubicBezTo>
                  <a:cubicBezTo>
                    <a:pt x="5" y="114"/>
                    <a:pt x="10" y="106"/>
                    <a:pt x="15" y="100"/>
                  </a:cubicBezTo>
                  <a:cubicBezTo>
                    <a:pt x="26" y="87"/>
                    <a:pt x="40" y="78"/>
                    <a:pt x="53" y="71"/>
                  </a:cubicBezTo>
                  <a:cubicBezTo>
                    <a:pt x="78" y="55"/>
                    <a:pt x="102" y="43"/>
                    <a:pt x="120" y="33"/>
                  </a:cubicBezTo>
                  <a:cubicBezTo>
                    <a:pt x="130" y="28"/>
                    <a:pt x="138" y="23"/>
                    <a:pt x="145" y="19"/>
                  </a:cubicBezTo>
                  <a:cubicBezTo>
                    <a:pt x="152" y="15"/>
                    <a:pt x="158" y="11"/>
                    <a:pt x="163" y="9"/>
                  </a:cubicBezTo>
                  <a:cubicBezTo>
                    <a:pt x="172" y="3"/>
                    <a:pt x="177" y="0"/>
                    <a:pt x="177" y="0"/>
                  </a:cubicBezTo>
                  <a:cubicBezTo>
                    <a:pt x="177" y="0"/>
                    <a:pt x="172" y="3"/>
                    <a:pt x="163" y="8"/>
                  </a:cubicBezTo>
                  <a:cubicBezTo>
                    <a:pt x="158" y="11"/>
                    <a:pt x="152" y="14"/>
                    <a:pt x="145" y="18"/>
                  </a:cubicBezTo>
                  <a:cubicBezTo>
                    <a:pt x="137" y="22"/>
                    <a:pt x="129" y="27"/>
                    <a:pt x="120" y="32"/>
                  </a:cubicBezTo>
                  <a:cubicBezTo>
                    <a:pt x="101" y="41"/>
                    <a:pt x="77" y="52"/>
                    <a:pt x="51" y="68"/>
                  </a:cubicBezTo>
                  <a:cubicBezTo>
                    <a:pt x="38" y="75"/>
                    <a:pt x="24" y="84"/>
                    <a:pt x="12" y="97"/>
                  </a:cubicBezTo>
                  <a:cubicBezTo>
                    <a:pt x="6" y="104"/>
                    <a:pt x="1" y="112"/>
                    <a:pt x="1" y="122"/>
                  </a:cubicBezTo>
                  <a:cubicBezTo>
                    <a:pt x="0" y="127"/>
                    <a:pt x="2" y="132"/>
                    <a:pt x="4" y="137"/>
                  </a:cubicBezTo>
                  <a:cubicBezTo>
                    <a:pt x="6" y="141"/>
                    <a:pt x="9" y="145"/>
                    <a:pt x="13" y="149"/>
                  </a:cubicBezTo>
                  <a:cubicBezTo>
                    <a:pt x="19" y="156"/>
                    <a:pt x="27" y="162"/>
                    <a:pt x="36" y="167"/>
                  </a:cubicBezTo>
                  <a:cubicBezTo>
                    <a:pt x="40" y="170"/>
                    <a:pt x="45" y="172"/>
                    <a:pt x="49" y="175"/>
                  </a:cubicBezTo>
                  <a:cubicBezTo>
                    <a:pt x="54" y="177"/>
                    <a:pt x="58" y="180"/>
                    <a:pt x="63" y="182"/>
                  </a:cubicBezTo>
                  <a:cubicBezTo>
                    <a:pt x="68" y="184"/>
                    <a:pt x="72" y="187"/>
                    <a:pt x="77" y="189"/>
                  </a:cubicBezTo>
                  <a:cubicBezTo>
                    <a:pt x="82" y="191"/>
                    <a:pt x="87" y="193"/>
                    <a:pt x="92" y="195"/>
                  </a:cubicBezTo>
                  <a:cubicBezTo>
                    <a:pt x="102" y="199"/>
                    <a:pt x="112" y="203"/>
                    <a:pt x="123" y="208"/>
                  </a:cubicBezTo>
                  <a:cubicBezTo>
                    <a:pt x="143" y="216"/>
                    <a:pt x="165" y="224"/>
                    <a:pt x="188" y="231"/>
                  </a:cubicBezTo>
                  <a:cubicBezTo>
                    <a:pt x="211" y="238"/>
                    <a:pt x="235" y="244"/>
                    <a:pt x="259" y="251"/>
                  </a:cubicBezTo>
                  <a:cubicBezTo>
                    <a:pt x="283" y="258"/>
                    <a:pt x="307" y="266"/>
                    <a:pt x="332" y="275"/>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endParaRPr>
            </a:p>
          </p:txBody>
        </p:sp>
      </p:grpSp>
      <p:sp>
        <p:nvSpPr>
          <p:cNvPr id="4" name="Title 3"/>
          <p:cNvSpPr>
            <a:spLocks noGrp="1"/>
          </p:cNvSpPr>
          <p:nvPr>
            <p:ph type="title"/>
          </p:nvPr>
        </p:nvSpPr>
        <p:spPr>
          <a:xfrm>
            <a:off x="391473" y="94726"/>
            <a:ext cx="10972801" cy="711081"/>
          </a:xfrm>
        </p:spPr>
        <p:txBody>
          <a:bodyPr/>
          <a:lstStyle/>
          <a:p>
            <a:r>
              <a:rPr lang="en-US" b="1" dirty="0"/>
              <a:t>Machine Learning Cloud Platforms -</a:t>
            </a:r>
          </a:p>
        </p:txBody>
      </p:sp>
      <p:grpSp>
        <p:nvGrpSpPr>
          <p:cNvPr id="3" name="Group 104"/>
          <p:cNvGrpSpPr/>
          <p:nvPr/>
        </p:nvGrpSpPr>
        <p:grpSpPr>
          <a:xfrm>
            <a:off x="418466" y="1600201"/>
            <a:ext cx="4410431" cy="6615676"/>
            <a:chOff x="1081178" y="2322519"/>
            <a:chExt cx="4112333" cy="6170137"/>
          </a:xfrm>
        </p:grpSpPr>
        <p:grpSp>
          <p:nvGrpSpPr>
            <p:cNvPr id="5" name="Group 22"/>
            <p:cNvGrpSpPr/>
            <p:nvPr/>
          </p:nvGrpSpPr>
          <p:grpSpPr>
            <a:xfrm>
              <a:off x="1827212" y="3052077"/>
              <a:ext cx="1500735" cy="4176177"/>
              <a:chOff x="1827212" y="2721589"/>
              <a:chExt cx="1500735" cy="4176177"/>
            </a:xfrm>
          </p:grpSpPr>
          <p:sp>
            <p:nvSpPr>
              <p:cNvPr id="9" name="Rectangle 8"/>
              <p:cNvSpPr/>
              <p:nvPr/>
            </p:nvSpPr>
            <p:spPr>
              <a:xfrm>
                <a:off x="2511696" y="3816463"/>
                <a:ext cx="131766" cy="3081303"/>
              </a:xfrm>
              <a:prstGeom prst="rect">
                <a:avLst/>
              </a:prstGeom>
              <a:gradFill flip="none" rotWithShape="1">
                <a:gsLst>
                  <a:gs pos="0">
                    <a:schemeClr val="bg1">
                      <a:lumMod val="50000"/>
                    </a:schemeClr>
                  </a:gs>
                  <a:gs pos="25000">
                    <a:schemeClr val="bg1">
                      <a:lumMod val="75000"/>
                    </a:schemeClr>
                  </a:gs>
                  <a:gs pos="50000">
                    <a:schemeClr val="bg1">
                      <a:lumMod val="85000"/>
                    </a:schemeClr>
                  </a:gs>
                  <a:gs pos="75000">
                    <a:schemeClr val="bg1">
                      <a:lumMod val="75000"/>
                    </a:schemeClr>
                  </a:gs>
                  <a:gs pos="10000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nvGrpSpPr>
              <p:cNvPr id="6" name="Group 9"/>
              <p:cNvGrpSpPr/>
              <p:nvPr/>
            </p:nvGrpSpPr>
            <p:grpSpPr>
              <a:xfrm>
                <a:off x="1827212" y="2817746"/>
                <a:ext cx="1500735" cy="1500735"/>
                <a:chOff x="4441277" y="2884842"/>
                <a:chExt cx="867870" cy="867870"/>
              </a:xfrm>
              <a:effectLst>
                <a:outerShdw blurRad="114300" sx="102000" sy="102000" algn="ctr" rotWithShape="0">
                  <a:prstClr val="black">
                    <a:alpha val="23000"/>
                  </a:prstClr>
                </a:outerShdw>
              </a:effectLst>
            </p:grpSpPr>
            <p:sp>
              <p:nvSpPr>
                <p:cNvPr id="7" name="Rectangle 6"/>
                <p:cNvSpPr/>
                <p:nvPr/>
              </p:nvSpPr>
              <p:spPr>
                <a:xfrm rot="2700000">
                  <a:off x="4441277" y="2884842"/>
                  <a:ext cx="867870" cy="86787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8" name="Rectangle 7"/>
                <p:cNvSpPr/>
                <p:nvPr/>
              </p:nvSpPr>
              <p:spPr>
                <a:xfrm rot="2700000">
                  <a:off x="4483130" y="2926695"/>
                  <a:ext cx="784165" cy="784165"/>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sp>
            <p:nvSpPr>
              <p:cNvPr id="17" name="Oval 16"/>
              <p:cNvSpPr/>
              <p:nvPr/>
            </p:nvSpPr>
            <p:spPr>
              <a:xfrm>
                <a:off x="2539479" y="4343400"/>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18" name="Oval 17"/>
              <p:cNvSpPr/>
              <p:nvPr/>
            </p:nvSpPr>
            <p:spPr>
              <a:xfrm>
                <a:off x="2539479" y="2721589"/>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22" name="Freeform 5"/>
              <p:cNvSpPr>
                <a:spLocks noEditPoints="1"/>
              </p:cNvSpPr>
              <p:nvPr/>
            </p:nvSpPr>
            <p:spPr bwMode="auto">
              <a:xfrm>
                <a:off x="2158480" y="3107820"/>
                <a:ext cx="838199" cy="967575"/>
              </a:xfrm>
              <a:custGeom>
                <a:avLst/>
                <a:gdLst>
                  <a:gd name="T0" fmla="*/ 709 w 2217"/>
                  <a:gd name="T1" fmla="*/ 1055 h 2562"/>
                  <a:gd name="T2" fmla="*/ 644 w 2217"/>
                  <a:gd name="T3" fmla="*/ 937 h 2562"/>
                  <a:gd name="T4" fmla="*/ 781 w 2217"/>
                  <a:gd name="T5" fmla="*/ 862 h 2562"/>
                  <a:gd name="T6" fmla="*/ 733 w 2217"/>
                  <a:gd name="T7" fmla="*/ 775 h 2562"/>
                  <a:gd name="T8" fmla="*/ 758 w 2217"/>
                  <a:gd name="T9" fmla="*/ 767 h 2562"/>
                  <a:gd name="T10" fmla="*/ 1304 w 2217"/>
                  <a:gd name="T11" fmla="*/ 639 h 2562"/>
                  <a:gd name="T12" fmla="*/ 1043 w 2217"/>
                  <a:gd name="T13" fmla="*/ 1207 h 2562"/>
                  <a:gd name="T14" fmla="*/ 1028 w 2217"/>
                  <a:gd name="T15" fmla="*/ 1392 h 2562"/>
                  <a:gd name="T16" fmla="*/ 1158 w 2217"/>
                  <a:gd name="T17" fmla="*/ 1605 h 2562"/>
                  <a:gd name="T18" fmla="*/ 1137 w 2217"/>
                  <a:gd name="T19" fmla="*/ 1672 h 2562"/>
                  <a:gd name="T20" fmla="*/ 727 w 2217"/>
                  <a:gd name="T21" fmla="*/ 2278 h 2562"/>
                  <a:gd name="T22" fmla="*/ 756 w 2217"/>
                  <a:gd name="T23" fmla="*/ 2453 h 2562"/>
                  <a:gd name="T24" fmla="*/ 820 w 2217"/>
                  <a:gd name="T25" fmla="*/ 2476 h 2562"/>
                  <a:gd name="T26" fmla="*/ 931 w 2217"/>
                  <a:gd name="T27" fmla="*/ 2424 h 2562"/>
                  <a:gd name="T28" fmla="*/ 1337 w 2217"/>
                  <a:gd name="T29" fmla="*/ 1825 h 2562"/>
                  <a:gd name="T30" fmla="*/ 1386 w 2217"/>
                  <a:gd name="T31" fmla="*/ 1892 h 2562"/>
                  <a:gd name="T32" fmla="*/ 1052 w 2217"/>
                  <a:gd name="T33" fmla="*/ 2356 h 2562"/>
                  <a:gd name="T34" fmla="*/ 1071 w 2217"/>
                  <a:gd name="T35" fmla="*/ 2532 h 2562"/>
                  <a:gd name="T36" fmla="*/ 1141 w 2217"/>
                  <a:gd name="T37" fmla="*/ 2560 h 2562"/>
                  <a:gd name="T38" fmla="*/ 1247 w 2217"/>
                  <a:gd name="T39" fmla="*/ 2514 h 2562"/>
                  <a:gd name="T40" fmla="*/ 1643 w 2217"/>
                  <a:gd name="T41" fmla="*/ 1870 h 2562"/>
                  <a:gd name="T42" fmla="*/ 1457 w 2217"/>
                  <a:gd name="T43" fmla="*/ 1576 h 2562"/>
                  <a:gd name="T44" fmla="*/ 1430 w 2217"/>
                  <a:gd name="T45" fmla="*/ 1544 h 2562"/>
                  <a:gd name="T46" fmla="*/ 1504 w 2217"/>
                  <a:gd name="T47" fmla="*/ 1335 h 2562"/>
                  <a:gd name="T48" fmla="*/ 1624 w 2217"/>
                  <a:gd name="T49" fmla="*/ 963 h 2562"/>
                  <a:gd name="T50" fmla="*/ 1668 w 2217"/>
                  <a:gd name="T51" fmla="*/ 1117 h 2562"/>
                  <a:gd name="T52" fmla="*/ 1828 w 2217"/>
                  <a:gd name="T53" fmla="*/ 1188 h 2562"/>
                  <a:gd name="T54" fmla="*/ 2128 w 2217"/>
                  <a:gd name="T55" fmla="*/ 1157 h 2562"/>
                  <a:gd name="T56" fmla="*/ 2206 w 2217"/>
                  <a:gd name="T57" fmla="*/ 1038 h 2562"/>
                  <a:gd name="T58" fmla="*/ 2087 w 2217"/>
                  <a:gd name="T59" fmla="*/ 961 h 2562"/>
                  <a:gd name="T60" fmla="*/ 1830 w 2217"/>
                  <a:gd name="T61" fmla="*/ 988 h 2562"/>
                  <a:gd name="T62" fmla="*/ 1819 w 2217"/>
                  <a:gd name="T63" fmla="*/ 914 h 2562"/>
                  <a:gd name="T64" fmla="*/ 1719 w 2217"/>
                  <a:gd name="T65" fmla="*/ 592 h 2562"/>
                  <a:gd name="T66" fmla="*/ 1690 w 2217"/>
                  <a:gd name="T67" fmla="*/ 564 h 2562"/>
                  <a:gd name="T68" fmla="*/ 1667 w 2217"/>
                  <a:gd name="T69" fmla="*/ 542 h 2562"/>
                  <a:gd name="T70" fmla="*/ 1720 w 2217"/>
                  <a:gd name="T71" fmla="*/ 547 h 2562"/>
                  <a:gd name="T72" fmla="*/ 1994 w 2217"/>
                  <a:gd name="T73" fmla="*/ 273 h 2562"/>
                  <a:gd name="T74" fmla="*/ 1720 w 2217"/>
                  <a:gd name="T75" fmla="*/ 0 h 2562"/>
                  <a:gd name="T76" fmla="*/ 1446 w 2217"/>
                  <a:gd name="T77" fmla="*/ 273 h 2562"/>
                  <a:gd name="T78" fmla="*/ 1537 w 2217"/>
                  <a:gd name="T79" fmla="*/ 477 h 2562"/>
                  <a:gd name="T80" fmla="*/ 1529 w 2217"/>
                  <a:gd name="T81" fmla="*/ 475 h 2562"/>
                  <a:gd name="T82" fmla="*/ 672 w 2217"/>
                  <a:gd name="T83" fmla="*/ 587 h 2562"/>
                  <a:gd name="T84" fmla="*/ 642 w 2217"/>
                  <a:gd name="T85" fmla="*/ 609 h 2562"/>
                  <a:gd name="T86" fmla="*/ 602 w 2217"/>
                  <a:gd name="T87" fmla="*/ 536 h 2562"/>
                  <a:gd name="T88" fmla="*/ 465 w 2217"/>
                  <a:gd name="T89" fmla="*/ 611 h 2562"/>
                  <a:gd name="T90" fmla="*/ 403 w 2217"/>
                  <a:gd name="T91" fmla="*/ 499 h 2562"/>
                  <a:gd name="T92" fmla="*/ 0 w 2217"/>
                  <a:gd name="T93" fmla="*/ 720 h 2562"/>
                  <a:gd name="T94" fmla="*/ 306 w 2217"/>
                  <a:gd name="T95" fmla="*/ 1276 h 2562"/>
                  <a:gd name="T96" fmla="*/ 709 w 2217"/>
                  <a:gd name="T97" fmla="*/ 1055 h 2562"/>
                  <a:gd name="T98" fmla="*/ 562 w 2217"/>
                  <a:gd name="T99" fmla="*/ 672 h 2562"/>
                  <a:gd name="T100" fmla="*/ 645 w 2217"/>
                  <a:gd name="T101" fmla="*/ 823 h 2562"/>
                  <a:gd name="T102" fmla="*/ 601 w 2217"/>
                  <a:gd name="T103" fmla="*/ 847 h 2562"/>
                  <a:gd name="T104" fmla="*/ 518 w 2217"/>
                  <a:gd name="T105" fmla="*/ 696 h 2562"/>
                  <a:gd name="T106" fmla="*/ 562 w 2217"/>
                  <a:gd name="T107" fmla="*/ 672 h 2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17" h="2562">
                    <a:moveTo>
                      <a:pt x="709" y="1055"/>
                    </a:moveTo>
                    <a:cubicBezTo>
                      <a:pt x="644" y="937"/>
                      <a:pt x="644" y="937"/>
                      <a:pt x="644" y="937"/>
                    </a:cubicBezTo>
                    <a:cubicBezTo>
                      <a:pt x="781" y="862"/>
                      <a:pt x="781" y="862"/>
                      <a:pt x="781" y="862"/>
                    </a:cubicBezTo>
                    <a:cubicBezTo>
                      <a:pt x="733" y="775"/>
                      <a:pt x="733" y="775"/>
                      <a:pt x="733" y="775"/>
                    </a:cubicBezTo>
                    <a:cubicBezTo>
                      <a:pt x="742" y="774"/>
                      <a:pt x="750" y="771"/>
                      <a:pt x="758" y="767"/>
                    </a:cubicBezTo>
                    <a:cubicBezTo>
                      <a:pt x="995" y="655"/>
                      <a:pt x="1180" y="634"/>
                      <a:pt x="1304" y="639"/>
                    </a:cubicBezTo>
                    <a:cubicBezTo>
                      <a:pt x="1226" y="831"/>
                      <a:pt x="1105" y="1008"/>
                      <a:pt x="1043" y="1207"/>
                    </a:cubicBezTo>
                    <a:cubicBezTo>
                      <a:pt x="1024" y="1265"/>
                      <a:pt x="1007" y="1332"/>
                      <a:pt x="1028" y="1392"/>
                    </a:cubicBezTo>
                    <a:cubicBezTo>
                      <a:pt x="1051" y="1457"/>
                      <a:pt x="1100" y="1530"/>
                      <a:pt x="1158" y="1605"/>
                    </a:cubicBezTo>
                    <a:cubicBezTo>
                      <a:pt x="1151" y="1630"/>
                      <a:pt x="1143" y="1653"/>
                      <a:pt x="1137" y="1672"/>
                    </a:cubicBezTo>
                    <a:cubicBezTo>
                      <a:pt x="1113" y="1726"/>
                      <a:pt x="906" y="2028"/>
                      <a:pt x="727" y="2278"/>
                    </a:cubicBezTo>
                    <a:cubicBezTo>
                      <a:pt x="687" y="2334"/>
                      <a:pt x="700" y="2412"/>
                      <a:pt x="756" y="2453"/>
                    </a:cubicBezTo>
                    <a:cubicBezTo>
                      <a:pt x="776" y="2467"/>
                      <a:pt x="798" y="2474"/>
                      <a:pt x="820" y="2476"/>
                    </a:cubicBezTo>
                    <a:cubicBezTo>
                      <a:pt x="862" y="2478"/>
                      <a:pt x="904" y="2460"/>
                      <a:pt x="931" y="2424"/>
                    </a:cubicBezTo>
                    <a:cubicBezTo>
                      <a:pt x="1056" y="2249"/>
                      <a:pt x="1253" y="1970"/>
                      <a:pt x="1337" y="1825"/>
                    </a:cubicBezTo>
                    <a:cubicBezTo>
                      <a:pt x="1357" y="1850"/>
                      <a:pt x="1375" y="1874"/>
                      <a:pt x="1386" y="1892"/>
                    </a:cubicBezTo>
                    <a:cubicBezTo>
                      <a:pt x="1345" y="1975"/>
                      <a:pt x="1189" y="2187"/>
                      <a:pt x="1052" y="2356"/>
                    </a:cubicBezTo>
                    <a:cubicBezTo>
                      <a:pt x="1009" y="2410"/>
                      <a:pt x="1017" y="2489"/>
                      <a:pt x="1071" y="2532"/>
                    </a:cubicBezTo>
                    <a:cubicBezTo>
                      <a:pt x="1091" y="2549"/>
                      <a:pt x="1116" y="2558"/>
                      <a:pt x="1141" y="2560"/>
                    </a:cubicBezTo>
                    <a:cubicBezTo>
                      <a:pt x="1180" y="2562"/>
                      <a:pt x="1220" y="2546"/>
                      <a:pt x="1247" y="2514"/>
                    </a:cubicBezTo>
                    <a:cubicBezTo>
                      <a:pt x="1657" y="2008"/>
                      <a:pt x="1648" y="1915"/>
                      <a:pt x="1643" y="1870"/>
                    </a:cubicBezTo>
                    <a:cubicBezTo>
                      <a:pt x="1635" y="1795"/>
                      <a:pt x="1577" y="1722"/>
                      <a:pt x="1457" y="1576"/>
                    </a:cubicBezTo>
                    <a:cubicBezTo>
                      <a:pt x="1448" y="1566"/>
                      <a:pt x="1439" y="1555"/>
                      <a:pt x="1430" y="1544"/>
                    </a:cubicBezTo>
                    <a:cubicBezTo>
                      <a:pt x="1464" y="1475"/>
                      <a:pt x="1489" y="1374"/>
                      <a:pt x="1504" y="1335"/>
                    </a:cubicBezTo>
                    <a:cubicBezTo>
                      <a:pt x="1624" y="963"/>
                      <a:pt x="1624" y="963"/>
                      <a:pt x="1624" y="963"/>
                    </a:cubicBezTo>
                    <a:cubicBezTo>
                      <a:pt x="1632" y="1026"/>
                      <a:pt x="1641" y="1077"/>
                      <a:pt x="1668" y="1117"/>
                    </a:cubicBezTo>
                    <a:cubicBezTo>
                      <a:pt x="1682" y="1138"/>
                      <a:pt x="1711" y="1180"/>
                      <a:pt x="1828" y="1188"/>
                    </a:cubicBezTo>
                    <a:cubicBezTo>
                      <a:pt x="1894" y="1193"/>
                      <a:pt x="1990" y="1186"/>
                      <a:pt x="2128" y="1157"/>
                    </a:cubicBezTo>
                    <a:cubicBezTo>
                      <a:pt x="2182" y="1145"/>
                      <a:pt x="2217" y="1092"/>
                      <a:pt x="2206" y="1038"/>
                    </a:cubicBezTo>
                    <a:cubicBezTo>
                      <a:pt x="2194" y="984"/>
                      <a:pt x="2142" y="950"/>
                      <a:pt x="2087" y="961"/>
                    </a:cubicBezTo>
                    <a:cubicBezTo>
                      <a:pt x="1991" y="981"/>
                      <a:pt x="1881" y="990"/>
                      <a:pt x="1830" y="988"/>
                    </a:cubicBezTo>
                    <a:cubicBezTo>
                      <a:pt x="1826" y="968"/>
                      <a:pt x="1822" y="938"/>
                      <a:pt x="1819" y="914"/>
                    </a:cubicBezTo>
                    <a:cubicBezTo>
                      <a:pt x="1806" y="821"/>
                      <a:pt x="1789" y="693"/>
                      <a:pt x="1719" y="592"/>
                    </a:cubicBezTo>
                    <a:cubicBezTo>
                      <a:pt x="1711" y="580"/>
                      <a:pt x="1701" y="571"/>
                      <a:pt x="1690" y="564"/>
                    </a:cubicBezTo>
                    <a:cubicBezTo>
                      <a:pt x="1684" y="556"/>
                      <a:pt x="1676" y="549"/>
                      <a:pt x="1667" y="542"/>
                    </a:cubicBezTo>
                    <a:cubicBezTo>
                      <a:pt x="1684" y="545"/>
                      <a:pt x="1702" y="547"/>
                      <a:pt x="1720" y="547"/>
                    </a:cubicBezTo>
                    <a:cubicBezTo>
                      <a:pt x="1871" y="547"/>
                      <a:pt x="1994" y="425"/>
                      <a:pt x="1994" y="273"/>
                    </a:cubicBezTo>
                    <a:cubicBezTo>
                      <a:pt x="1994" y="122"/>
                      <a:pt x="1871" y="0"/>
                      <a:pt x="1720" y="0"/>
                    </a:cubicBezTo>
                    <a:cubicBezTo>
                      <a:pt x="1569" y="0"/>
                      <a:pt x="1446" y="122"/>
                      <a:pt x="1446" y="273"/>
                    </a:cubicBezTo>
                    <a:cubicBezTo>
                      <a:pt x="1446" y="354"/>
                      <a:pt x="1481" y="427"/>
                      <a:pt x="1537" y="477"/>
                    </a:cubicBezTo>
                    <a:cubicBezTo>
                      <a:pt x="1534" y="476"/>
                      <a:pt x="1531" y="476"/>
                      <a:pt x="1529" y="475"/>
                    </a:cubicBezTo>
                    <a:cubicBezTo>
                      <a:pt x="1433" y="444"/>
                      <a:pt x="1122" y="373"/>
                      <a:pt x="672" y="587"/>
                    </a:cubicBezTo>
                    <a:cubicBezTo>
                      <a:pt x="660" y="592"/>
                      <a:pt x="650" y="600"/>
                      <a:pt x="642" y="609"/>
                    </a:cubicBezTo>
                    <a:cubicBezTo>
                      <a:pt x="602" y="536"/>
                      <a:pt x="602" y="536"/>
                      <a:pt x="602" y="536"/>
                    </a:cubicBezTo>
                    <a:cubicBezTo>
                      <a:pt x="465" y="611"/>
                      <a:pt x="465" y="611"/>
                      <a:pt x="465" y="611"/>
                    </a:cubicBezTo>
                    <a:cubicBezTo>
                      <a:pt x="403" y="499"/>
                      <a:pt x="403" y="499"/>
                      <a:pt x="403" y="499"/>
                    </a:cubicBezTo>
                    <a:cubicBezTo>
                      <a:pt x="0" y="720"/>
                      <a:pt x="0" y="720"/>
                      <a:pt x="0" y="720"/>
                    </a:cubicBezTo>
                    <a:cubicBezTo>
                      <a:pt x="306" y="1276"/>
                      <a:pt x="306" y="1276"/>
                      <a:pt x="306" y="1276"/>
                    </a:cubicBezTo>
                    <a:lnTo>
                      <a:pt x="709" y="1055"/>
                    </a:lnTo>
                    <a:close/>
                    <a:moveTo>
                      <a:pt x="562" y="672"/>
                    </a:moveTo>
                    <a:cubicBezTo>
                      <a:pt x="645" y="823"/>
                      <a:pt x="645" y="823"/>
                      <a:pt x="645" y="823"/>
                    </a:cubicBezTo>
                    <a:cubicBezTo>
                      <a:pt x="601" y="847"/>
                      <a:pt x="601" y="847"/>
                      <a:pt x="601" y="847"/>
                    </a:cubicBezTo>
                    <a:cubicBezTo>
                      <a:pt x="518" y="696"/>
                      <a:pt x="518" y="696"/>
                      <a:pt x="518" y="696"/>
                    </a:cubicBezTo>
                    <a:lnTo>
                      <a:pt x="562" y="672"/>
                    </a:ln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grpSp>
        <p:grpSp>
          <p:nvGrpSpPr>
            <p:cNvPr id="10" name="Group 23"/>
            <p:cNvGrpSpPr/>
            <p:nvPr/>
          </p:nvGrpSpPr>
          <p:grpSpPr>
            <a:xfrm>
              <a:off x="2951653" y="3835688"/>
              <a:ext cx="1219140" cy="3392566"/>
              <a:chOff x="1827212" y="2721589"/>
              <a:chExt cx="1500735" cy="4176177"/>
            </a:xfrm>
          </p:grpSpPr>
          <p:sp>
            <p:nvSpPr>
              <p:cNvPr id="25" name="Rectangle 24"/>
              <p:cNvSpPr/>
              <p:nvPr/>
            </p:nvSpPr>
            <p:spPr>
              <a:xfrm>
                <a:off x="2511696" y="3816463"/>
                <a:ext cx="131766" cy="3081303"/>
              </a:xfrm>
              <a:prstGeom prst="rect">
                <a:avLst/>
              </a:prstGeom>
              <a:gradFill flip="none" rotWithShape="1">
                <a:gsLst>
                  <a:gs pos="0">
                    <a:schemeClr val="bg1">
                      <a:lumMod val="50000"/>
                    </a:schemeClr>
                  </a:gs>
                  <a:gs pos="25000">
                    <a:schemeClr val="bg1">
                      <a:lumMod val="75000"/>
                    </a:schemeClr>
                  </a:gs>
                  <a:gs pos="50000">
                    <a:schemeClr val="bg1">
                      <a:lumMod val="85000"/>
                    </a:schemeClr>
                  </a:gs>
                  <a:gs pos="75000">
                    <a:schemeClr val="bg1">
                      <a:lumMod val="75000"/>
                    </a:schemeClr>
                  </a:gs>
                  <a:gs pos="10000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nvGrpSpPr>
              <p:cNvPr id="11" name="Group 25"/>
              <p:cNvGrpSpPr/>
              <p:nvPr/>
            </p:nvGrpSpPr>
            <p:grpSpPr>
              <a:xfrm>
                <a:off x="1827212" y="2817746"/>
                <a:ext cx="1500735" cy="1500735"/>
                <a:chOff x="4441277" y="2884842"/>
                <a:chExt cx="867870" cy="867870"/>
              </a:xfrm>
              <a:effectLst>
                <a:outerShdw blurRad="114300" sx="102000" sy="102000" algn="ctr" rotWithShape="0">
                  <a:prstClr val="black">
                    <a:alpha val="23000"/>
                  </a:prstClr>
                </a:outerShdw>
              </a:effectLst>
            </p:grpSpPr>
            <p:sp>
              <p:nvSpPr>
                <p:cNvPr id="30" name="Rectangle 29"/>
                <p:cNvSpPr/>
                <p:nvPr/>
              </p:nvSpPr>
              <p:spPr>
                <a:xfrm rot="2700000">
                  <a:off x="4441277" y="2884842"/>
                  <a:ext cx="867870" cy="86787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31" name="Rectangle 30"/>
                <p:cNvSpPr/>
                <p:nvPr/>
              </p:nvSpPr>
              <p:spPr>
                <a:xfrm rot="2700000">
                  <a:off x="4483130" y="2926695"/>
                  <a:ext cx="784165" cy="784165"/>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sp>
            <p:nvSpPr>
              <p:cNvPr id="27" name="Oval 26"/>
              <p:cNvSpPr/>
              <p:nvPr/>
            </p:nvSpPr>
            <p:spPr>
              <a:xfrm>
                <a:off x="2539479" y="4343400"/>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28" name="Oval 27"/>
              <p:cNvSpPr/>
              <p:nvPr/>
            </p:nvSpPr>
            <p:spPr>
              <a:xfrm>
                <a:off x="2539479" y="2721589"/>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29" name="Freeform 5"/>
              <p:cNvSpPr>
                <a:spLocks noEditPoints="1"/>
              </p:cNvSpPr>
              <p:nvPr/>
            </p:nvSpPr>
            <p:spPr bwMode="auto">
              <a:xfrm>
                <a:off x="2158480" y="3107820"/>
                <a:ext cx="838199" cy="967575"/>
              </a:xfrm>
              <a:custGeom>
                <a:avLst/>
                <a:gdLst>
                  <a:gd name="T0" fmla="*/ 709 w 2217"/>
                  <a:gd name="T1" fmla="*/ 1055 h 2562"/>
                  <a:gd name="T2" fmla="*/ 644 w 2217"/>
                  <a:gd name="T3" fmla="*/ 937 h 2562"/>
                  <a:gd name="T4" fmla="*/ 781 w 2217"/>
                  <a:gd name="T5" fmla="*/ 862 h 2562"/>
                  <a:gd name="T6" fmla="*/ 733 w 2217"/>
                  <a:gd name="T7" fmla="*/ 775 h 2562"/>
                  <a:gd name="T8" fmla="*/ 758 w 2217"/>
                  <a:gd name="T9" fmla="*/ 767 h 2562"/>
                  <a:gd name="T10" fmla="*/ 1304 w 2217"/>
                  <a:gd name="T11" fmla="*/ 639 h 2562"/>
                  <a:gd name="T12" fmla="*/ 1043 w 2217"/>
                  <a:gd name="T13" fmla="*/ 1207 h 2562"/>
                  <a:gd name="T14" fmla="*/ 1028 w 2217"/>
                  <a:gd name="T15" fmla="*/ 1392 h 2562"/>
                  <a:gd name="T16" fmla="*/ 1158 w 2217"/>
                  <a:gd name="T17" fmla="*/ 1605 h 2562"/>
                  <a:gd name="T18" fmla="*/ 1137 w 2217"/>
                  <a:gd name="T19" fmla="*/ 1672 h 2562"/>
                  <a:gd name="T20" fmla="*/ 727 w 2217"/>
                  <a:gd name="T21" fmla="*/ 2278 h 2562"/>
                  <a:gd name="T22" fmla="*/ 756 w 2217"/>
                  <a:gd name="T23" fmla="*/ 2453 h 2562"/>
                  <a:gd name="T24" fmla="*/ 820 w 2217"/>
                  <a:gd name="T25" fmla="*/ 2476 h 2562"/>
                  <a:gd name="T26" fmla="*/ 931 w 2217"/>
                  <a:gd name="T27" fmla="*/ 2424 h 2562"/>
                  <a:gd name="T28" fmla="*/ 1337 w 2217"/>
                  <a:gd name="T29" fmla="*/ 1825 h 2562"/>
                  <a:gd name="T30" fmla="*/ 1386 w 2217"/>
                  <a:gd name="T31" fmla="*/ 1892 h 2562"/>
                  <a:gd name="T32" fmla="*/ 1052 w 2217"/>
                  <a:gd name="T33" fmla="*/ 2356 h 2562"/>
                  <a:gd name="T34" fmla="*/ 1071 w 2217"/>
                  <a:gd name="T35" fmla="*/ 2532 h 2562"/>
                  <a:gd name="T36" fmla="*/ 1141 w 2217"/>
                  <a:gd name="T37" fmla="*/ 2560 h 2562"/>
                  <a:gd name="T38" fmla="*/ 1247 w 2217"/>
                  <a:gd name="T39" fmla="*/ 2514 h 2562"/>
                  <a:gd name="T40" fmla="*/ 1643 w 2217"/>
                  <a:gd name="T41" fmla="*/ 1870 h 2562"/>
                  <a:gd name="T42" fmla="*/ 1457 w 2217"/>
                  <a:gd name="T43" fmla="*/ 1576 h 2562"/>
                  <a:gd name="T44" fmla="*/ 1430 w 2217"/>
                  <a:gd name="T45" fmla="*/ 1544 h 2562"/>
                  <a:gd name="T46" fmla="*/ 1504 w 2217"/>
                  <a:gd name="T47" fmla="*/ 1335 h 2562"/>
                  <a:gd name="T48" fmla="*/ 1624 w 2217"/>
                  <a:gd name="T49" fmla="*/ 963 h 2562"/>
                  <a:gd name="T50" fmla="*/ 1668 w 2217"/>
                  <a:gd name="T51" fmla="*/ 1117 h 2562"/>
                  <a:gd name="T52" fmla="*/ 1828 w 2217"/>
                  <a:gd name="T53" fmla="*/ 1188 h 2562"/>
                  <a:gd name="T54" fmla="*/ 2128 w 2217"/>
                  <a:gd name="T55" fmla="*/ 1157 h 2562"/>
                  <a:gd name="T56" fmla="*/ 2206 w 2217"/>
                  <a:gd name="T57" fmla="*/ 1038 h 2562"/>
                  <a:gd name="T58" fmla="*/ 2087 w 2217"/>
                  <a:gd name="T59" fmla="*/ 961 h 2562"/>
                  <a:gd name="T60" fmla="*/ 1830 w 2217"/>
                  <a:gd name="T61" fmla="*/ 988 h 2562"/>
                  <a:gd name="T62" fmla="*/ 1819 w 2217"/>
                  <a:gd name="T63" fmla="*/ 914 h 2562"/>
                  <a:gd name="T64" fmla="*/ 1719 w 2217"/>
                  <a:gd name="T65" fmla="*/ 592 h 2562"/>
                  <a:gd name="T66" fmla="*/ 1690 w 2217"/>
                  <a:gd name="T67" fmla="*/ 564 h 2562"/>
                  <a:gd name="T68" fmla="*/ 1667 w 2217"/>
                  <a:gd name="T69" fmla="*/ 542 h 2562"/>
                  <a:gd name="T70" fmla="*/ 1720 w 2217"/>
                  <a:gd name="T71" fmla="*/ 547 h 2562"/>
                  <a:gd name="T72" fmla="*/ 1994 w 2217"/>
                  <a:gd name="T73" fmla="*/ 273 h 2562"/>
                  <a:gd name="T74" fmla="*/ 1720 w 2217"/>
                  <a:gd name="T75" fmla="*/ 0 h 2562"/>
                  <a:gd name="T76" fmla="*/ 1446 w 2217"/>
                  <a:gd name="T77" fmla="*/ 273 h 2562"/>
                  <a:gd name="T78" fmla="*/ 1537 w 2217"/>
                  <a:gd name="T79" fmla="*/ 477 h 2562"/>
                  <a:gd name="T80" fmla="*/ 1529 w 2217"/>
                  <a:gd name="T81" fmla="*/ 475 h 2562"/>
                  <a:gd name="T82" fmla="*/ 672 w 2217"/>
                  <a:gd name="T83" fmla="*/ 587 h 2562"/>
                  <a:gd name="T84" fmla="*/ 642 w 2217"/>
                  <a:gd name="T85" fmla="*/ 609 h 2562"/>
                  <a:gd name="T86" fmla="*/ 602 w 2217"/>
                  <a:gd name="T87" fmla="*/ 536 h 2562"/>
                  <a:gd name="T88" fmla="*/ 465 w 2217"/>
                  <a:gd name="T89" fmla="*/ 611 h 2562"/>
                  <a:gd name="T90" fmla="*/ 403 w 2217"/>
                  <a:gd name="T91" fmla="*/ 499 h 2562"/>
                  <a:gd name="T92" fmla="*/ 0 w 2217"/>
                  <a:gd name="T93" fmla="*/ 720 h 2562"/>
                  <a:gd name="T94" fmla="*/ 306 w 2217"/>
                  <a:gd name="T95" fmla="*/ 1276 h 2562"/>
                  <a:gd name="T96" fmla="*/ 709 w 2217"/>
                  <a:gd name="T97" fmla="*/ 1055 h 2562"/>
                  <a:gd name="T98" fmla="*/ 562 w 2217"/>
                  <a:gd name="T99" fmla="*/ 672 h 2562"/>
                  <a:gd name="T100" fmla="*/ 645 w 2217"/>
                  <a:gd name="T101" fmla="*/ 823 h 2562"/>
                  <a:gd name="T102" fmla="*/ 601 w 2217"/>
                  <a:gd name="T103" fmla="*/ 847 h 2562"/>
                  <a:gd name="T104" fmla="*/ 518 w 2217"/>
                  <a:gd name="T105" fmla="*/ 696 h 2562"/>
                  <a:gd name="T106" fmla="*/ 562 w 2217"/>
                  <a:gd name="T107" fmla="*/ 672 h 2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17" h="2562">
                    <a:moveTo>
                      <a:pt x="709" y="1055"/>
                    </a:moveTo>
                    <a:cubicBezTo>
                      <a:pt x="644" y="937"/>
                      <a:pt x="644" y="937"/>
                      <a:pt x="644" y="937"/>
                    </a:cubicBezTo>
                    <a:cubicBezTo>
                      <a:pt x="781" y="862"/>
                      <a:pt x="781" y="862"/>
                      <a:pt x="781" y="862"/>
                    </a:cubicBezTo>
                    <a:cubicBezTo>
                      <a:pt x="733" y="775"/>
                      <a:pt x="733" y="775"/>
                      <a:pt x="733" y="775"/>
                    </a:cubicBezTo>
                    <a:cubicBezTo>
                      <a:pt x="742" y="774"/>
                      <a:pt x="750" y="771"/>
                      <a:pt x="758" y="767"/>
                    </a:cubicBezTo>
                    <a:cubicBezTo>
                      <a:pt x="995" y="655"/>
                      <a:pt x="1180" y="634"/>
                      <a:pt x="1304" y="639"/>
                    </a:cubicBezTo>
                    <a:cubicBezTo>
                      <a:pt x="1226" y="831"/>
                      <a:pt x="1105" y="1008"/>
                      <a:pt x="1043" y="1207"/>
                    </a:cubicBezTo>
                    <a:cubicBezTo>
                      <a:pt x="1024" y="1265"/>
                      <a:pt x="1007" y="1332"/>
                      <a:pt x="1028" y="1392"/>
                    </a:cubicBezTo>
                    <a:cubicBezTo>
                      <a:pt x="1051" y="1457"/>
                      <a:pt x="1100" y="1530"/>
                      <a:pt x="1158" y="1605"/>
                    </a:cubicBezTo>
                    <a:cubicBezTo>
                      <a:pt x="1151" y="1630"/>
                      <a:pt x="1143" y="1653"/>
                      <a:pt x="1137" y="1672"/>
                    </a:cubicBezTo>
                    <a:cubicBezTo>
                      <a:pt x="1113" y="1726"/>
                      <a:pt x="906" y="2028"/>
                      <a:pt x="727" y="2278"/>
                    </a:cubicBezTo>
                    <a:cubicBezTo>
                      <a:pt x="687" y="2334"/>
                      <a:pt x="700" y="2412"/>
                      <a:pt x="756" y="2453"/>
                    </a:cubicBezTo>
                    <a:cubicBezTo>
                      <a:pt x="776" y="2467"/>
                      <a:pt x="798" y="2474"/>
                      <a:pt x="820" y="2476"/>
                    </a:cubicBezTo>
                    <a:cubicBezTo>
                      <a:pt x="862" y="2478"/>
                      <a:pt x="904" y="2460"/>
                      <a:pt x="931" y="2424"/>
                    </a:cubicBezTo>
                    <a:cubicBezTo>
                      <a:pt x="1056" y="2249"/>
                      <a:pt x="1253" y="1970"/>
                      <a:pt x="1337" y="1825"/>
                    </a:cubicBezTo>
                    <a:cubicBezTo>
                      <a:pt x="1357" y="1850"/>
                      <a:pt x="1375" y="1874"/>
                      <a:pt x="1386" y="1892"/>
                    </a:cubicBezTo>
                    <a:cubicBezTo>
                      <a:pt x="1345" y="1975"/>
                      <a:pt x="1189" y="2187"/>
                      <a:pt x="1052" y="2356"/>
                    </a:cubicBezTo>
                    <a:cubicBezTo>
                      <a:pt x="1009" y="2410"/>
                      <a:pt x="1017" y="2489"/>
                      <a:pt x="1071" y="2532"/>
                    </a:cubicBezTo>
                    <a:cubicBezTo>
                      <a:pt x="1091" y="2549"/>
                      <a:pt x="1116" y="2558"/>
                      <a:pt x="1141" y="2560"/>
                    </a:cubicBezTo>
                    <a:cubicBezTo>
                      <a:pt x="1180" y="2562"/>
                      <a:pt x="1220" y="2546"/>
                      <a:pt x="1247" y="2514"/>
                    </a:cubicBezTo>
                    <a:cubicBezTo>
                      <a:pt x="1657" y="2008"/>
                      <a:pt x="1648" y="1915"/>
                      <a:pt x="1643" y="1870"/>
                    </a:cubicBezTo>
                    <a:cubicBezTo>
                      <a:pt x="1635" y="1795"/>
                      <a:pt x="1577" y="1722"/>
                      <a:pt x="1457" y="1576"/>
                    </a:cubicBezTo>
                    <a:cubicBezTo>
                      <a:pt x="1448" y="1566"/>
                      <a:pt x="1439" y="1555"/>
                      <a:pt x="1430" y="1544"/>
                    </a:cubicBezTo>
                    <a:cubicBezTo>
                      <a:pt x="1464" y="1475"/>
                      <a:pt x="1489" y="1374"/>
                      <a:pt x="1504" y="1335"/>
                    </a:cubicBezTo>
                    <a:cubicBezTo>
                      <a:pt x="1624" y="963"/>
                      <a:pt x="1624" y="963"/>
                      <a:pt x="1624" y="963"/>
                    </a:cubicBezTo>
                    <a:cubicBezTo>
                      <a:pt x="1632" y="1026"/>
                      <a:pt x="1641" y="1077"/>
                      <a:pt x="1668" y="1117"/>
                    </a:cubicBezTo>
                    <a:cubicBezTo>
                      <a:pt x="1682" y="1138"/>
                      <a:pt x="1711" y="1180"/>
                      <a:pt x="1828" y="1188"/>
                    </a:cubicBezTo>
                    <a:cubicBezTo>
                      <a:pt x="1894" y="1193"/>
                      <a:pt x="1990" y="1186"/>
                      <a:pt x="2128" y="1157"/>
                    </a:cubicBezTo>
                    <a:cubicBezTo>
                      <a:pt x="2182" y="1145"/>
                      <a:pt x="2217" y="1092"/>
                      <a:pt x="2206" y="1038"/>
                    </a:cubicBezTo>
                    <a:cubicBezTo>
                      <a:pt x="2194" y="984"/>
                      <a:pt x="2142" y="950"/>
                      <a:pt x="2087" y="961"/>
                    </a:cubicBezTo>
                    <a:cubicBezTo>
                      <a:pt x="1991" y="981"/>
                      <a:pt x="1881" y="990"/>
                      <a:pt x="1830" y="988"/>
                    </a:cubicBezTo>
                    <a:cubicBezTo>
                      <a:pt x="1826" y="968"/>
                      <a:pt x="1822" y="938"/>
                      <a:pt x="1819" y="914"/>
                    </a:cubicBezTo>
                    <a:cubicBezTo>
                      <a:pt x="1806" y="821"/>
                      <a:pt x="1789" y="693"/>
                      <a:pt x="1719" y="592"/>
                    </a:cubicBezTo>
                    <a:cubicBezTo>
                      <a:pt x="1711" y="580"/>
                      <a:pt x="1701" y="571"/>
                      <a:pt x="1690" y="564"/>
                    </a:cubicBezTo>
                    <a:cubicBezTo>
                      <a:pt x="1684" y="556"/>
                      <a:pt x="1676" y="549"/>
                      <a:pt x="1667" y="542"/>
                    </a:cubicBezTo>
                    <a:cubicBezTo>
                      <a:pt x="1684" y="545"/>
                      <a:pt x="1702" y="547"/>
                      <a:pt x="1720" y="547"/>
                    </a:cubicBezTo>
                    <a:cubicBezTo>
                      <a:pt x="1871" y="547"/>
                      <a:pt x="1994" y="425"/>
                      <a:pt x="1994" y="273"/>
                    </a:cubicBezTo>
                    <a:cubicBezTo>
                      <a:pt x="1994" y="122"/>
                      <a:pt x="1871" y="0"/>
                      <a:pt x="1720" y="0"/>
                    </a:cubicBezTo>
                    <a:cubicBezTo>
                      <a:pt x="1569" y="0"/>
                      <a:pt x="1446" y="122"/>
                      <a:pt x="1446" y="273"/>
                    </a:cubicBezTo>
                    <a:cubicBezTo>
                      <a:pt x="1446" y="354"/>
                      <a:pt x="1481" y="427"/>
                      <a:pt x="1537" y="477"/>
                    </a:cubicBezTo>
                    <a:cubicBezTo>
                      <a:pt x="1534" y="476"/>
                      <a:pt x="1531" y="476"/>
                      <a:pt x="1529" y="475"/>
                    </a:cubicBezTo>
                    <a:cubicBezTo>
                      <a:pt x="1433" y="444"/>
                      <a:pt x="1122" y="373"/>
                      <a:pt x="672" y="587"/>
                    </a:cubicBezTo>
                    <a:cubicBezTo>
                      <a:pt x="660" y="592"/>
                      <a:pt x="650" y="600"/>
                      <a:pt x="642" y="609"/>
                    </a:cubicBezTo>
                    <a:cubicBezTo>
                      <a:pt x="602" y="536"/>
                      <a:pt x="602" y="536"/>
                      <a:pt x="602" y="536"/>
                    </a:cubicBezTo>
                    <a:cubicBezTo>
                      <a:pt x="465" y="611"/>
                      <a:pt x="465" y="611"/>
                      <a:pt x="465" y="611"/>
                    </a:cubicBezTo>
                    <a:cubicBezTo>
                      <a:pt x="403" y="499"/>
                      <a:pt x="403" y="499"/>
                      <a:pt x="403" y="499"/>
                    </a:cubicBezTo>
                    <a:cubicBezTo>
                      <a:pt x="0" y="720"/>
                      <a:pt x="0" y="720"/>
                      <a:pt x="0" y="720"/>
                    </a:cubicBezTo>
                    <a:cubicBezTo>
                      <a:pt x="306" y="1276"/>
                      <a:pt x="306" y="1276"/>
                      <a:pt x="306" y="1276"/>
                    </a:cubicBezTo>
                    <a:lnTo>
                      <a:pt x="709" y="1055"/>
                    </a:lnTo>
                    <a:close/>
                    <a:moveTo>
                      <a:pt x="562" y="672"/>
                    </a:moveTo>
                    <a:cubicBezTo>
                      <a:pt x="645" y="823"/>
                      <a:pt x="645" y="823"/>
                      <a:pt x="645" y="823"/>
                    </a:cubicBezTo>
                    <a:cubicBezTo>
                      <a:pt x="601" y="847"/>
                      <a:pt x="601" y="847"/>
                      <a:pt x="601" y="847"/>
                    </a:cubicBezTo>
                    <a:cubicBezTo>
                      <a:pt x="518" y="696"/>
                      <a:pt x="518" y="696"/>
                      <a:pt x="518" y="696"/>
                    </a:cubicBezTo>
                    <a:lnTo>
                      <a:pt x="562" y="672"/>
                    </a:ln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grpSp>
        <p:grpSp>
          <p:nvGrpSpPr>
            <p:cNvPr id="12" name="Group 31"/>
            <p:cNvGrpSpPr/>
            <p:nvPr/>
          </p:nvGrpSpPr>
          <p:grpSpPr>
            <a:xfrm>
              <a:off x="3430605" y="2322519"/>
              <a:ext cx="1762906" cy="4905735"/>
              <a:chOff x="1827212" y="2721589"/>
              <a:chExt cx="1500735" cy="4176177"/>
            </a:xfrm>
          </p:grpSpPr>
          <p:sp>
            <p:nvSpPr>
              <p:cNvPr id="33" name="Rectangle 32"/>
              <p:cNvSpPr/>
              <p:nvPr/>
            </p:nvSpPr>
            <p:spPr>
              <a:xfrm>
                <a:off x="2511696" y="3816463"/>
                <a:ext cx="131766" cy="3081303"/>
              </a:xfrm>
              <a:prstGeom prst="rect">
                <a:avLst/>
              </a:prstGeom>
              <a:gradFill flip="none" rotWithShape="1">
                <a:gsLst>
                  <a:gs pos="0">
                    <a:schemeClr val="bg1">
                      <a:lumMod val="50000"/>
                    </a:schemeClr>
                  </a:gs>
                  <a:gs pos="25000">
                    <a:schemeClr val="bg1">
                      <a:lumMod val="75000"/>
                    </a:schemeClr>
                  </a:gs>
                  <a:gs pos="50000">
                    <a:schemeClr val="bg1">
                      <a:lumMod val="85000"/>
                    </a:schemeClr>
                  </a:gs>
                  <a:gs pos="75000">
                    <a:schemeClr val="bg1">
                      <a:lumMod val="75000"/>
                    </a:schemeClr>
                  </a:gs>
                  <a:gs pos="10000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nvGrpSpPr>
              <p:cNvPr id="13" name="Group 33"/>
              <p:cNvGrpSpPr/>
              <p:nvPr/>
            </p:nvGrpSpPr>
            <p:grpSpPr>
              <a:xfrm>
                <a:off x="1827212" y="2817746"/>
                <a:ext cx="1500735" cy="1500735"/>
                <a:chOff x="4441277" y="2884842"/>
                <a:chExt cx="867870" cy="867870"/>
              </a:xfrm>
              <a:effectLst>
                <a:outerShdw blurRad="114300" sx="102000" sy="102000" algn="ctr" rotWithShape="0">
                  <a:prstClr val="black">
                    <a:alpha val="23000"/>
                  </a:prstClr>
                </a:outerShdw>
              </a:effectLst>
            </p:grpSpPr>
            <p:sp>
              <p:nvSpPr>
                <p:cNvPr id="38" name="Rectangle 37"/>
                <p:cNvSpPr/>
                <p:nvPr/>
              </p:nvSpPr>
              <p:spPr>
                <a:xfrm rot="2700000">
                  <a:off x="4441277" y="2884842"/>
                  <a:ext cx="867870" cy="86787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39" name="Rectangle 38"/>
                <p:cNvSpPr/>
                <p:nvPr/>
              </p:nvSpPr>
              <p:spPr>
                <a:xfrm rot="2700000">
                  <a:off x="4483130" y="2926695"/>
                  <a:ext cx="784165" cy="784165"/>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sp>
            <p:nvSpPr>
              <p:cNvPr id="35" name="Oval 34"/>
              <p:cNvSpPr/>
              <p:nvPr/>
            </p:nvSpPr>
            <p:spPr>
              <a:xfrm>
                <a:off x="2539479" y="4343400"/>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36" name="Oval 35"/>
              <p:cNvSpPr/>
              <p:nvPr/>
            </p:nvSpPr>
            <p:spPr>
              <a:xfrm>
                <a:off x="2539479" y="2721589"/>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37" name="Freeform 5"/>
              <p:cNvSpPr>
                <a:spLocks noEditPoints="1"/>
              </p:cNvSpPr>
              <p:nvPr/>
            </p:nvSpPr>
            <p:spPr bwMode="auto">
              <a:xfrm>
                <a:off x="2158480" y="3107820"/>
                <a:ext cx="838199" cy="967575"/>
              </a:xfrm>
              <a:custGeom>
                <a:avLst/>
                <a:gdLst>
                  <a:gd name="T0" fmla="*/ 709 w 2217"/>
                  <a:gd name="T1" fmla="*/ 1055 h 2562"/>
                  <a:gd name="T2" fmla="*/ 644 w 2217"/>
                  <a:gd name="T3" fmla="*/ 937 h 2562"/>
                  <a:gd name="T4" fmla="*/ 781 w 2217"/>
                  <a:gd name="T5" fmla="*/ 862 h 2562"/>
                  <a:gd name="T6" fmla="*/ 733 w 2217"/>
                  <a:gd name="T7" fmla="*/ 775 h 2562"/>
                  <a:gd name="T8" fmla="*/ 758 w 2217"/>
                  <a:gd name="T9" fmla="*/ 767 h 2562"/>
                  <a:gd name="T10" fmla="*/ 1304 w 2217"/>
                  <a:gd name="T11" fmla="*/ 639 h 2562"/>
                  <a:gd name="T12" fmla="*/ 1043 w 2217"/>
                  <a:gd name="T13" fmla="*/ 1207 h 2562"/>
                  <a:gd name="T14" fmla="*/ 1028 w 2217"/>
                  <a:gd name="T15" fmla="*/ 1392 h 2562"/>
                  <a:gd name="T16" fmla="*/ 1158 w 2217"/>
                  <a:gd name="T17" fmla="*/ 1605 h 2562"/>
                  <a:gd name="T18" fmla="*/ 1137 w 2217"/>
                  <a:gd name="T19" fmla="*/ 1672 h 2562"/>
                  <a:gd name="T20" fmla="*/ 727 w 2217"/>
                  <a:gd name="T21" fmla="*/ 2278 h 2562"/>
                  <a:gd name="T22" fmla="*/ 756 w 2217"/>
                  <a:gd name="T23" fmla="*/ 2453 h 2562"/>
                  <a:gd name="T24" fmla="*/ 820 w 2217"/>
                  <a:gd name="T25" fmla="*/ 2476 h 2562"/>
                  <a:gd name="T26" fmla="*/ 931 w 2217"/>
                  <a:gd name="T27" fmla="*/ 2424 h 2562"/>
                  <a:gd name="T28" fmla="*/ 1337 w 2217"/>
                  <a:gd name="T29" fmla="*/ 1825 h 2562"/>
                  <a:gd name="T30" fmla="*/ 1386 w 2217"/>
                  <a:gd name="T31" fmla="*/ 1892 h 2562"/>
                  <a:gd name="T32" fmla="*/ 1052 w 2217"/>
                  <a:gd name="T33" fmla="*/ 2356 h 2562"/>
                  <a:gd name="T34" fmla="*/ 1071 w 2217"/>
                  <a:gd name="T35" fmla="*/ 2532 h 2562"/>
                  <a:gd name="T36" fmla="*/ 1141 w 2217"/>
                  <a:gd name="T37" fmla="*/ 2560 h 2562"/>
                  <a:gd name="T38" fmla="*/ 1247 w 2217"/>
                  <a:gd name="T39" fmla="*/ 2514 h 2562"/>
                  <a:gd name="T40" fmla="*/ 1643 w 2217"/>
                  <a:gd name="T41" fmla="*/ 1870 h 2562"/>
                  <a:gd name="T42" fmla="*/ 1457 w 2217"/>
                  <a:gd name="T43" fmla="*/ 1576 h 2562"/>
                  <a:gd name="T44" fmla="*/ 1430 w 2217"/>
                  <a:gd name="T45" fmla="*/ 1544 h 2562"/>
                  <a:gd name="T46" fmla="*/ 1504 w 2217"/>
                  <a:gd name="T47" fmla="*/ 1335 h 2562"/>
                  <a:gd name="T48" fmla="*/ 1624 w 2217"/>
                  <a:gd name="T49" fmla="*/ 963 h 2562"/>
                  <a:gd name="T50" fmla="*/ 1668 w 2217"/>
                  <a:gd name="T51" fmla="*/ 1117 h 2562"/>
                  <a:gd name="T52" fmla="*/ 1828 w 2217"/>
                  <a:gd name="T53" fmla="*/ 1188 h 2562"/>
                  <a:gd name="T54" fmla="*/ 2128 w 2217"/>
                  <a:gd name="T55" fmla="*/ 1157 h 2562"/>
                  <a:gd name="T56" fmla="*/ 2206 w 2217"/>
                  <a:gd name="T57" fmla="*/ 1038 h 2562"/>
                  <a:gd name="T58" fmla="*/ 2087 w 2217"/>
                  <a:gd name="T59" fmla="*/ 961 h 2562"/>
                  <a:gd name="T60" fmla="*/ 1830 w 2217"/>
                  <a:gd name="T61" fmla="*/ 988 h 2562"/>
                  <a:gd name="T62" fmla="*/ 1819 w 2217"/>
                  <a:gd name="T63" fmla="*/ 914 h 2562"/>
                  <a:gd name="T64" fmla="*/ 1719 w 2217"/>
                  <a:gd name="T65" fmla="*/ 592 h 2562"/>
                  <a:gd name="T66" fmla="*/ 1690 w 2217"/>
                  <a:gd name="T67" fmla="*/ 564 h 2562"/>
                  <a:gd name="T68" fmla="*/ 1667 w 2217"/>
                  <a:gd name="T69" fmla="*/ 542 h 2562"/>
                  <a:gd name="T70" fmla="*/ 1720 w 2217"/>
                  <a:gd name="T71" fmla="*/ 547 h 2562"/>
                  <a:gd name="T72" fmla="*/ 1994 w 2217"/>
                  <a:gd name="T73" fmla="*/ 273 h 2562"/>
                  <a:gd name="T74" fmla="*/ 1720 w 2217"/>
                  <a:gd name="T75" fmla="*/ 0 h 2562"/>
                  <a:gd name="T76" fmla="*/ 1446 w 2217"/>
                  <a:gd name="T77" fmla="*/ 273 h 2562"/>
                  <a:gd name="T78" fmla="*/ 1537 w 2217"/>
                  <a:gd name="T79" fmla="*/ 477 h 2562"/>
                  <a:gd name="T80" fmla="*/ 1529 w 2217"/>
                  <a:gd name="T81" fmla="*/ 475 h 2562"/>
                  <a:gd name="T82" fmla="*/ 672 w 2217"/>
                  <a:gd name="T83" fmla="*/ 587 h 2562"/>
                  <a:gd name="T84" fmla="*/ 642 w 2217"/>
                  <a:gd name="T85" fmla="*/ 609 h 2562"/>
                  <a:gd name="T86" fmla="*/ 602 w 2217"/>
                  <a:gd name="T87" fmla="*/ 536 h 2562"/>
                  <a:gd name="T88" fmla="*/ 465 w 2217"/>
                  <a:gd name="T89" fmla="*/ 611 h 2562"/>
                  <a:gd name="T90" fmla="*/ 403 w 2217"/>
                  <a:gd name="T91" fmla="*/ 499 h 2562"/>
                  <a:gd name="T92" fmla="*/ 0 w 2217"/>
                  <a:gd name="T93" fmla="*/ 720 h 2562"/>
                  <a:gd name="T94" fmla="*/ 306 w 2217"/>
                  <a:gd name="T95" fmla="*/ 1276 h 2562"/>
                  <a:gd name="T96" fmla="*/ 709 w 2217"/>
                  <a:gd name="T97" fmla="*/ 1055 h 2562"/>
                  <a:gd name="T98" fmla="*/ 562 w 2217"/>
                  <a:gd name="T99" fmla="*/ 672 h 2562"/>
                  <a:gd name="T100" fmla="*/ 645 w 2217"/>
                  <a:gd name="T101" fmla="*/ 823 h 2562"/>
                  <a:gd name="T102" fmla="*/ 601 w 2217"/>
                  <a:gd name="T103" fmla="*/ 847 h 2562"/>
                  <a:gd name="T104" fmla="*/ 518 w 2217"/>
                  <a:gd name="T105" fmla="*/ 696 h 2562"/>
                  <a:gd name="T106" fmla="*/ 562 w 2217"/>
                  <a:gd name="T107" fmla="*/ 672 h 2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17" h="2562">
                    <a:moveTo>
                      <a:pt x="709" y="1055"/>
                    </a:moveTo>
                    <a:cubicBezTo>
                      <a:pt x="644" y="937"/>
                      <a:pt x="644" y="937"/>
                      <a:pt x="644" y="937"/>
                    </a:cubicBezTo>
                    <a:cubicBezTo>
                      <a:pt x="781" y="862"/>
                      <a:pt x="781" y="862"/>
                      <a:pt x="781" y="862"/>
                    </a:cubicBezTo>
                    <a:cubicBezTo>
                      <a:pt x="733" y="775"/>
                      <a:pt x="733" y="775"/>
                      <a:pt x="733" y="775"/>
                    </a:cubicBezTo>
                    <a:cubicBezTo>
                      <a:pt x="742" y="774"/>
                      <a:pt x="750" y="771"/>
                      <a:pt x="758" y="767"/>
                    </a:cubicBezTo>
                    <a:cubicBezTo>
                      <a:pt x="995" y="655"/>
                      <a:pt x="1180" y="634"/>
                      <a:pt x="1304" y="639"/>
                    </a:cubicBezTo>
                    <a:cubicBezTo>
                      <a:pt x="1226" y="831"/>
                      <a:pt x="1105" y="1008"/>
                      <a:pt x="1043" y="1207"/>
                    </a:cubicBezTo>
                    <a:cubicBezTo>
                      <a:pt x="1024" y="1265"/>
                      <a:pt x="1007" y="1332"/>
                      <a:pt x="1028" y="1392"/>
                    </a:cubicBezTo>
                    <a:cubicBezTo>
                      <a:pt x="1051" y="1457"/>
                      <a:pt x="1100" y="1530"/>
                      <a:pt x="1158" y="1605"/>
                    </a:cubicBezTo>
                    <a:cubicBezTo>
                      <a:pt x="1151" y="1630"/>
                      <a:pt x="1143" y="1653"/>
                      <a:pt x="1137" y="1672"/>
                    </a:cubicBezTo>
                    <a:cubicBezTo>
                      <a:pt x="1113" y="1726"/>
                      <a:pt x="906" y="2028"/>
                      <a:pt x="727" y="2278"/>
                    </a:cubicBezTo>
                    <a:cubicBezTo>
                      <a:pt x="687" y="2334"/>
                      <a:pt x="700" y="2412"/>
                      <a:pt x="756" y="2453"/>
                    </a:cubicBezTo>
                    <a:cubicBezTo>
                      <a:pt x="776" y="2467"/>
                      <a:pt x="798" y="2474"/>
                      <a:pt x="820" y="2476"/>
                    </a:cubicBezTo>
                    <a:cubicBezTo>
                      <a:pt x="862" y="2478"/>
                      <a:pt x="904" y="2460"/>
                      <a:pt x="931" y="2424"/>
                    </a:cubicBezTo>
                    <a:cubicBezTo>
                      <a:pt x="1056" y="2249"/>
                      <a:pt x="1253" y="1970"/>
                      <a:pt x="1337" y="1825"/>
                    </a:cubicBezTo>
                    <a:cubicBezTo>
                      <a:pt x="1357" y="1850"/>
                      <a:pt x="1375" y="1874"/>
                      <a:pt x="1386" y="1892"/>
                    </a:cubicBezTo>
                    <a:cubicBezTo>
                      <a:pt x="1345" y="1975"/>
                      <a:pt x="1189" y="2187"/>
                      <a:pt x="1052" y="2356"/>
                    </a:cubicBezTo>
                    <a:cubicBezTo>
                      <a:pt x="1009" y="2410"/>
                      <a:pt x="1017" y="2489"/>
                      <a:pt x="1071" y="2532"/>
                    </a:cubicBezTo>
                    <a:cubicBezTo>
                      <a:pt x="1091" y="2549"/>
                      <a:pt x="1116" y="2558"/>
                      <a:pt x="1141" y="2560"/>
                    </a:cubicBezTo>
                    <a:cubicBezTo>
                      <a:pt x="1180" y="2562"/>
                      <a:pt x="1220" y="2546"/>
                      <a:pt x="1247" y="2514"/>
                    </a:cubicBezTo>
                    <a:cubicBezTo>
                      <a:pt x="1657" y="2008"/>
                      <a:pt x="1648" y="1915"/>
                      <a:pt x="1643" y="1870"/>
                    </a:cubicBezTo>
                    <a:cubicBezTo>
                      <a:pt x="1635" y="1795"/>
                      <a:pt x="1577" y="1722"/>
                      <a:pt x="1457" y="1576"/>
                    </a:cubicBezTo>
                    <a:cubicBezTo>
                      <a:pt x="1448" y="1566"/>
                      <a:pt x="1439" y="1555"/>
                      <a:pt x="1430" y="1544"/>
                    </a:cubicBezTo>
                    <a:cubicBezTo>
                      <a:pt x="1464" y="1475"/>
                      <a:pt x="1489" y="1374"/>
                      <a:pt x="1504" y="1335"/>
                    </a:cubicBezTo>
                    <a:cubicBezTo>
                      <a:pt x="1624" y="963"/>
                      <a:pt x="1624" y="963"/>
                      <a:pt x="1624" y="963"/>
                    </a:cubicBezTo>
                    <a:cubicBezTo>
                      <a:pt x="1632" y="1026"/>
                      <a:pt x="1641" y="1077"/>
                      <a:pt x="1668" y="1117"/>
                    </a:cubicBezTo>
                    <a:cubicBezTo>
                      <a:pt x="1682" y="1138"/>
                      <a:pt x="1711" y="1180"/>
                      <a:pt x="1828" y="1188"/>
                    </a:cubicBezTo>
                    <a:cubicBezTo>
                      <a:pt x="1894" y="1193"/>
                      <a:pt x="1990" y="1186"/>
                      <a:pt x="2128" y="1157"/>
                    </a:cubicBezTo>
                    <a:cubicBezTo>
                      <a:pt x="2182" y="1145"/>
                      <a:pt x="2217" y="1092"/>
                      <a:pt x="2206" y="1038"/>
                    </a:cubicBezTo>
                    <a:cubicBezTo>
                      <a:pt x="2194" y="984"/>
                      <a:pt x="2142" y="950"/>
                      <a:pt x="2087" y="961"/>
                    </a:cubicBezTo>
                    <a:cubicBezTo>
                      <a:pt x="1991" y="981"/>
                      <a:pt x="1881" y="990"/>
                      <a:pt x="1830" y="988"/>
                    </a:cubicBezTo>
                    <a:cubicBezTo>
                      <a:pt x="1826" y="968"/>
                      <a:pt x="1822" y="938"/>
                      <a:pt x="1819" y="914"/>
                    </a:cubicBezTo>
                    <a:cubicBezTo>
                      <a:pt x="1806" y="821"/>
                      <a:pt x="1789" y="693"/>
                      <a:pt x="1719" y="592"/>
                    </a:cubicBezTo>
                    <a:cubicBezTo>
                      <a:pt x="1711" y="580"/>
                      <a:pt x="1701" y="571"/>
                      <a:pt x="1690" y="564"/>
                    </a:cubicBezTo>
                    <a:cubicBezTo>
                      <a:pt x="1684" y="556"/>
                      <a:pt x="1676" y="549"/>
                      <a:pt x="1667" y="542"/>
                    </a:cubicBezTo>
                    <a:cubicBezTo>
                      <a:pt x="1684" y="545"/>
                      <a:pt x="1702" y="547"/>
                      <a:pt x="1720" y="547"/>
                    </a:cubicBezTo>
                    <a:cubicBezTo>
                      <a:pt x="1871" y="547"/>
                      <a:pt x="1994" y="425"/>
                      <a:pt x="1994" y="273"/>
                    </a:cubicBezTo>
                    <a:cubicBezTo>
                      <a:pt x="1994" y="122"/>
                      <a:pt x="1871" y="0"/>
                      <a:pt x="1720" y="0"/>
                    </a:cubicBezTo>
                    <a:cubicBezTo>
                      <a:pt x="1569" y="0"/>
                      <a:pt x="1446" y="122"/>
                      <a:pt x="1446" y="273"/>
                    </a:cubicBezTo>
                    <a:cubicBezTo>
                      <a:pt x="1446" y="354"/>
                      <a:pt x="1481" y="427"/>
                      <a:pt x="1537" y="477"/>
                    </a:cubicBezTo>
                    <a:cubicBezTo>
                      <a:pt x="1534" y="476"/>
                      <a:pt x="1531" y="476"/>
                      <a:pt x="1529" y="475"/>
                    </a:cubicBezTo>
                    <a:cubicBezTo>
                      <a:pt x="1433" y="444"/>
                      <a:pt x="1122" y="373"/>
                      <a:pt x="672" y="587"/>
                    </a:cubicBezTo>
                    <a:cubicBezTo>
                      <a:pt x="660" y="592"/>
                      <a:pt x="650" y="600"/>
                      <a:pt x="642" y="609"/>
                    </a:cubicBezTo>
                    <a:cubicBezTo>
                      <a:pt x="602" y="536"/>
                      <a:pt x="602" y="536"/>
                      <a:pt x="602" y="536"/>
                    </a:cubicBezTo>
                    <a:cubicBezTo>
                      <a:pt x="465" y="611"/>
                      <a:pt x="465" y="611"/>
                      <a:pt x="465" y="611"/>
                    </a:cubicBezTo>
                    <a:cubicBezTo>
                      <a:pt x="403" y="499"/>
                      <a:pt x="403" y="499"/>
                      <a:pt x="403" y="499"/>
                    </a:cubicBezTo>
                    <a:cubicBezTo>
                      <a:pt x="0" y="720"/>
                      <a:pt x="0" y="720"/>
                      <a:pt x="0" y="720"/>
                    </a:cubicBezTo>
                    <a:cubicBezTo>
                      <a:pt x="306" y="1276"/>
                      <a:pt x="306" y="1276"/>
                      <a:pt x="306" y="1276"/>
                    </a:cubicBezTo>
                    <a:lnTo>
                      <a:pt x="709" y="1055"/>
                    </a:lnTo>
                    <a:close/>
                    <a:moveTo>
                      <a:pt x="562" y="672"/>
                    </a:moveTo>
                    <a:cubicBezTo>
                      <a:pt x="645" y="823"/>
                      <a:pt x="645" y="823"/>
                      <a:pt x="645" y="823"/>
                    </a:cubicBezTo>
                    <a:cubicBezTo>
                      <a:pt x="601" y="847"/>
                      <a:pt x="601" y="847"/>
                      <a:pt x="601" y="847"/>
                    </a:cubicBezTo>
                    <a:cubicBezTo>
                      <a:pt x="518" y="696"/>
                      <a:pt x="518" y="696"/>
                      <a:pt x="518" y="696"/>
                    </a:cubicBezTo>
                    <a:lnTo>
                      <a:pt x="562" y="672"/>
                    </a:ln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grpSp>
        <p:grpSp>
          <p:nvGrpSpPr>
            <p:cNvPr id="14" name="Group 39"/>
            <p:cNvGrpSpPr/>
            <p:nvPr/>
          </p:nvGrpSpPr>
          <p:grpSpPr>
            <a:xfrm>
              <a:off x="2115408" y="4443262"/>
              <a:ext cx="1000804" cy="2784992"/>
              <a:chOff x="1827212" y="2721589"/>
              <a:chExt cx="1500735" cy="4176177"/>
            </a:xfrm>
          </p:grpSpPr>
          <p:sp>
            <p:nvSpPr>
              <p:cNvPr id="41" name="Rectangle 40"/>
              <p:cNvSpPr/>
              <p:nvPr/>
            </p:nvSpPr>
            <p:spPr>
              <a:xfrm>
                <a:off x="2511696" y="3816463"/>
                <a:ext cx="131766" cy="3081303"/>
              </a:xfrm>
              <a:prstGeom prst="rect">
                <a:avLst/>
              </a:prstGeom>
              <a:gradFill flip="none" rotWithShape="1">
                <a:gsLst>
                  <a:gs pos="0">
                    <a:schemeClr val="bg1">
                      <a:lumMod val="50000"/>
                    </a:schemeClr>
                  </a:gs>
                  <a:gs pos="25000">
                    <a:schemeClr val="bg1">
                      <a:lumMod val="75000"/>
                    </a:schemeClr>
                  </a:gs>
                  <a:gs pos="50000">
                    <a:schemeClr val="bg1">
                      <a:lumMod val="85000"/>
                    </a:schemeClr>
                  </a:gs>
                  <a:gs pos="75000">
                    <a:schemeClr val="bg1">
                      <a:lumMod val="75000"/>
                    </a:schemeClr>
                  </a:gs>
                  <a:gs pos="10000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nvGrpSpPr>
              <p:cNvPr id="15" name="Group 41"/>
              <p:cNvGrpSpPr/>
              <p:nvPr/>
            </p:nvGrpSpPr>
            <p:grpSpPr>
              <a:xfrm>
                <a:off x="1827212" y="2817746"/>
                <a:ext cx="1500735" cy="1500735"/>
                <a:chOff x="4441277" y="2884842"/>
                <a:chExt cx="867870" cy="867870"/>
              </a:xfrm>
              <a:effectLst>
                <a:outerShdw blurRad="114300" sx="102000" sy="102000" algn="ctr" rotWithShape="0">
                  <a:prstClr val="black">
                    <a:alpha val="23000"/>
                  </a:prstClr>
                </a:outerShdw>
              </a:effectLst>
            </p:grpSpPr>
            <p:sp>
              <p:nvSpPr>
                <p:cNvPr id="46" name="Rectangle 45"/>
                <p:cNvSpPr/>
                <p:nvPr/>
              </p:nvSpPr>
              <p:spPr>
                <a:xfrm rot="2700000">
                  <a:off x="4441277" y="2884842"/>
                  <a:ext cx="867870" cy="86787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47" name="Rectangle 46"/>
                <p:cNvSpPr/>
                <p:nvPr/>
              </p:nvSpPr>
              <p:spPr>
                <a:xfrm rot="2700000">
                  <a:off x="4483130" y="2926695"/>
                  <a:ext cx="784165" cy="784165"/>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sp>
            <p:nvSpPr>
              <p:cNvPr id="43" name="Oval 42"/>
              <p:cNvSpPr/>
              <p:nvPr/>
            </p:nvSpPr>
            <p:spPr>
              <a:xfrm>
                <a:off x="2539479" y="4343400"/>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44" name="Oval 43"/>
              <p:cNvSpPr/>
              <p:nvPr/>
            </p:nvSpPr>
            <p:spPr>
              <a:xfrm>
                <a:off x="2539479" y="2721589"/>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45" name="Freeform 5"/>
              <p:cNvSpPr>
                <a:spLocks noEditPoints="1"/>
              </p:cNvSpPr>
              <p:nvPr/>
            </p:nvSpPr>
            <p:spPr bwMode="auto">
              <a:xfrm>
                <a:off x="2158480" y="3107820"/>
                <a:ext cx="838199" cy="967575"/>
              </a:xfrm>
              <a:custGeom>
                <a:avLst/>
                <a:gdLst>
                  <a:gd name="T0" fmla="*/ 709 w 2217"/>
                  <a:gd name="T1" fmla="*/ 1055 h 2562"/>
                  <a:gd name="T2" fmla="*/ 644 w 2217"/>
                  <a:gd name="T3" fmla="*/ 937 h 2562"/>
                  <a:gd name="T4" fmla="*/ 781 w 2217"/>
                  <a:gd name="T5" fmla="*/ 862 h 2562"/>
                  <a:gd name="T6" fmla="*/ 733 w 2217"/>
                  <a:gd name="T7" fmla="*/ 775 h 2562"/>
                  <a:gd name="T8" fmla="*/ 758 w 2217"/>
                  <a:gd name="T9" fmla="*/ 767 h 2562"/>
                  <a:gd name="T10" fmla="*/ 1304 w 2217"/>
                  <a:gd name="T11" fmla="*/ 639 h 2562"/>
                  <a:gd name="T12" fmla="*/ 1043 w 2217"/>
                  <a:gd name="T13" fmla="*/ 1207 h 2562"/>
                  <a:gd name="T14" fmla="*/ 1028 w 2217"/>
                  <a:gd name="T15" fmla="*/ 1392 h 2562"/>
                  <a:gd name="T16" fmla="*/ 1158 w 2217"/>
                  <a:gd name="T17" fmla="*/ 1605 h 2562"/>
                  <a:gd name="T18" fmla="*/ 1137 w 2217"/>
                  <a:gd name="T19" fmla="*/ 1672 h 2562"/>
                  <a:gd name="T20" fmla="*/ 727 w 2217"/>
                  <a:gd name="T21" fmla="*/ 2278 h 2562"/>
                  <a:gd name="T22" fmla="*/ 756 w 2217"/>
                  <a:gd name="T23" fmla="*/ 2453 h 2562"/>
                  <a:gd name="T24" fmla="*/ 820 w 2217"/>
                  <a:gd name="T25" fmla="*/ 2476 h 2562"/>
                  <a:gd name="T26" fmla="*/ 931 w 2217"/>
                  <a:gd name="T27" fmla="*/ 2424 h 2562"/>
                  <a:gd name="T28" fmla="*/ 1337 w 2217"/>
                  <a:gd name="T29" fmla="*/ 1825 h 2562"/>
                  <a:gd name="T30" fmla="*/ 1386 w 2217"/>
                  <a:gd name="T31" fmla="*/ 1892 h 2562"/>
                  <a:gd name="T32" fmla="*/ 1052 w 2217"/>
                  <a:gd name="T33" fmla="*/ 2356 h 2562"/>
                  <a:gd name="T34" fmla="*/ 1071 w 2217"/>
                  <a:gd name="T35" fmla="*/ 2532 h 2562"/>
                  <a:gd name="T36" fmla="*/ 1141 w 2217"/>
                  <a:gd name="T37" fmla="*/ 2560 h 2562"/>
                  <a:gd name="T38" fmla="*/ 1247 w 2217"/>
                  <a:gd name="T39" fmla="*/ 2514 h 2562"/>
                  <a:gd name="T40" fmla="*/ 1643 w 2217"/>
                  <a:gd name="T41" fmla="*/ 1870 h 2562"/>
                  <a:gd name="T42" fmla="*/ 1457 w 2217"/>
                  <a:gd name="T43" fmla="*/ 1576 h 2562"/>
                  <a:gd name="T44" fmla="*/ 1430 w 2217"/>
                  <a:gd name="T45" fmla="*/ 1544 h 2562"/>
                  <a:gd name="T46" fmla="*/ 1504 w 2217"/>
                  <a:gd name="T47" fmla="*/ 1335 h 2562"/>
                  <a:gd name="T48" fmla="*/ 1624 w 2217"/>
                  <a:gd name="T49" fmla="*/ 963 h 2562"/>
                  <a:gd name="T50" fmla="*/ 1668 w 2217"/>
                  <a:gd name="T51" fmla="*/ 1117 h 2562"/>
                  <a:gd name="T52" fmla="*/ 1828 w 2217"/>
                  <a:gd name="T53" fmla="*/ 1188 h 2562"/>
                  <a:gd name="T54" fmla="*/ 2128 w 2217"/>
                  <a:gd name="T55" fmla="*/ 1157 h 2562"/>
                  <a:gd name="T56" fmla="*/ 2206 w 2217"/>
                  <a:gd name="T57" fmla="*/ 1038 h 2562"/>
                  <a:gd name="T58" fmla="*/ 2087 w 2217"/>
                  <a:gd name="T59" fmla="*/ 961 h 2562"/>
                  <a:gd name="T60" fmla="*/ 1830 w 2217"/>
                  <a:gd name="T61" fmla="*/ 988 h 2562"/>
                  <a:gd name="T62" fmla="*/ 1819 w 2217"/>
                  <a:gd name="T63" fmla="*/ 914 h 2562"/>
                  <a:gd name="T64" fmla="*/ 1719 w 2217"/>
                  <a:gd name="T65" fmla="*/ 592 h 2562"/>
                  <a:gd name="T66" fmla="*/ 1690 w 2217"/>
                  <a:gd name="T67" fmla="*/ 564 h 2562"/>
                  <a:gd name="T68" fmla="*/ 1667 w 2217"/>
                  <a:gd name="T69" fmla="*/ 542 h 2562"/>
                  <a:gd name="T70" fmla="*/ 1720 w 2217"/>
                  <a:gd name="T71" fmla="*/ 547 h 2562"/>
                  <a:gd name="T72" fmla="*/ 1994 w 2217"/>
                  <a:gd name="T73" fmla="*/ 273 h 2562"/>
                  <a:gd name="T74" fmla="*/ 1720 w 2217"/>
                  <a:gd name="T75" fmla="*/ 0 h 2562"/>
                  <a:gd name="T76" fmla="*/ 1446 w 2217"/>
                  <a:gd name="T77" fmla="*/ 273 h 2562"/>
                  <a:gd name="T78" fmla="*/ 1537 w 2217"/>
                  <a:gd name="T79" fmla="*/ 477 h 2562"/>
                  <a:gd name="T80" fmla="*/ 1529 w 2217"/>
                  <a:gd name="T81" fmla="*/ 475 h 2562"/>
                  <a:gd name="T82" fmla="*/ 672 w 2217"/>
                  <a:gd name="T83" fmla="*/ 587 h 2562"/>
                  <a:gd name="T84" fmla="*/ 642 w 2217"/>
                  <a:gd name="T85" fmla="*/ 609 h 2562"/>
                  <a:gd name="T86" fmla="*/ 602 w 2217"/>
                  <a:gd name="T87" fmla="*/ 536 h 2562"/>
                  <a:gd name="T88" fmla="*/ 465 w 2217"/>
                  <a:gd name="T89" fmla="*/ 611 h 2562"/>
                  <a:gd name="T90" fmla="*/ 403 w 2217"/>
                  <a:gd name="T91" fmla="*/ 499 h 2562"/>
                  <a:gd name="T92" fmla="*/ 0 w 2217"/>
                  <a:gd name="T93" fmla="*/ 720 h 2562"/>
                  <a:gd name="T94" fmla="*/ 306 w 2217"/>
                  <a:gd name="T95" fmla="*/ 1276 h 2562"/>
                  <a:gd name="T96" fmla="*/ 709 w 2217"/>
                  <a:gd name="T97" fmla="*/ 1055 h 2562"/>
                  <a:gd name="T98" fmla="*/ 562 w 2217"/>
                  <a:gd name="T99" fmla="*/ 672 h 2562"/>
                  <a:gd name="T100" fmla="*/ 645 w 2217"/>
                  <a:gd name="T101" fmla="*/ 823 h 2562"/>
                  <a:gd name="T102" fmla="*/ 601 w 2217"/>
                  <a:gd name="T103" fmla="*/ 847 h 2562"/>
                  <a:gd name="T104" fmla="*/ 518 w 2217"/>
                  <a:gd name="T105" fmla="*/ 696 h 2562"/>
                  <a:gd name="T106" fmla="*/ 562 w 2217"/>
                  <a:gd name="T107" fmla="*/ 672 h 2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17" h="2562">
                    <a:moveTo>
                      <a:pt x="709" y="1055"/>
                    </a:moveTo>
                    <a:cubicBezTo>
                      <a:pt x="644" y="937"/>
                      <a:pt x="644" y="937"/>
                      <a:pt x="644" y="937"/>
                    </a:cubicBezTo>
                    <a:cubicBezTo>
                      <a:pt x="781" y="862"/>
                      <a:pt x="781" y="862"/>
                      <a:pt x="781" y="862"/>
                    </a:cubicBezTo>
                    <a:cubicBezTo>
                      <a:pt x="733" y="775"/>
                      <a:pt x="733" y="775"/>
                      <a:pt x="733" y="775"/>
                    </a:cubicBezTo>
                    <a:cubicBezTo>
                      <a:pt x="742" y="774"/>
                      <a:pt x="750" y="771"/>
                      <a:pt x="758" y="767"/>
                    </a:cubicBezTo>
                    <a:cubicBezTo>
                      <a:pt x="995" y="655"/>
                      <a:pt x="1180" y="634"/>
                      <a:pt x="1304" y="639"/>
                    </a:cubicBezTo>
                    <a:cubicBezTo>
                      <a:pt x="1226" y="831"/>
                      <a:pt x="1105" y="1008"/>
                      <a:pt x="1043" y="1207"/>
                    </a:cubicBezTo>
                    <a:cubicBezTo>
                      <a:pt x="1024" y="1265"/>
                      <a:pt x="1007" y="1332"/>
                      <a:pt x="1028" y="1392"/>
                    </a:cubicBezTo>
                    <a:cubicBezTo>
                      <a:pt x="1051" y="1457"/>
                      <a:pt x="1100" y="1530"/>
                      <a:pt x="1158" y="1605"/>
                    </a:cubicBezTo>
                    <a:cubicBezTo>
                      <a:pt x="1151" y="1630"/>
                      <a:pt x="1143" y="1653"/>
                      <a:pt x="1137" y="1672"/>
                    </a:cubicBezTo>
                    <a:cubicBezTo>
                      <a:pt x="1113" y="1726"/>
                      <a:pt x="906" y="2028"/>
                      <a:pt x="727" y="2278"/>
                    </a:cubicBezTo>
                    <a:cubicBezTo>
                      <a:pt x="687" y="2334"/>
                      <a:pt x="700" y="2412"/>
                      <a:pt x="756" y="2453"/>
                    </a:cubicBezTo>
                    <a:cubicBezTo>
                      <a:pt x="776" y="2467"/>
                      <a:pt x="798" y="2474"/>
                      <a:pt x="820" y="2476"/>
                    </a:cubicBezTo>
                    <a:cubicBezTo>
                      <a:pt x="862" y="2478"/>
                      <a:pt x="904" y="2460"/>
                      <a:pt x="931" y="2424"/>
                    </a:cubicBezTo>
                    <a:cubicBezTo>
                      <a:pt x="1056" y="2249"/>
                      <a:pt x="1253" y="1970"/>
                      <a:pt x="1337" y="1825"/>
                    </a:cubicBezTo>
                    <a:cubicBezTo>
                      <a:pt x="1357" y="1850"/>
                      <a:pt x="1375" y="1874"/>
                      <a:pt x="1386" y="1892"/>
                    </a:cubicBezTo>
                    <a:cubicBezTo>
                      <a:pt x="1345" y="1975"/>
                      <a:pt x="1189" y="2187"/>
                      <a:pt x="1052" y="2356"/>
                    </a:cubicBezTo>
                    <a:cubicBezTo>
                      <a:pt x="1009" y="2410"/>
                      <a:pt x="1017" y="2489"/>
                      <a:pt x="1071" y="2532"/>
                    </a:cubicBezTo>
                    <a:cubicBezTo>
                      <a:pt x="1091" y="2549"/>
                      <a:pt x="1116" y="2558"/>
                      <a:pt x="1141" y="2560"/>
                    </a:cubicBezTo>
                    <a:cubicBezTo>
                      <a:pt x="1180" y="2562"/>
                      <a:pt x="1220" y="2546"/>
                      <a:pt x="1247" y="2514"/>
                    </a:cubicBezTo>
                    <a:cubicBezTo>
                      <a:pt x="1657" y="2008"/>
                      <a:pt x="1648" y="1915"/>
                      <a:pt x="1643" y="1870"/>
                    </a:cubicBezTo>
                    <a:cubicBezTo>
                      <a:pt x="1635" y="1795"/>
                      <a:pt x="1577" y="1722"/>
                      <a:pt x="1457" y="1576"/>
                    </a:cubicBezTo>
                    <a:cubicBezTo>
                      <a:pt x="1448" y="1566"/>
                      <a:pt x="1439" y="1555"/>
                      <a:pt x="1430" y="1544"/>
                    </a:cubicBezTo>
                    <a:cubicBezTo>
                      <a:pt x="1464" y="1475"/>
                      <a:pt x="1489" y="1374"/>
                      <a:pt x="1504" y="1335"/>
                    </a:cubicBezTo>
                    <a:cubicBezTo>
                      <a:pt x="1624" y="963"/>
                      <a:pt x="1624" y="963"/>
                      <a:pt x="1624" y="963"/>
                    </a:cubicBezTo>
                    <a:cubicBezTo>
                      <a:pt x="1632" y="1026"/>
                      <a:pt x="1641" y="1077"/>
                      <a:pt x="1668" y="1117"/>
                    </a:cubicBezTo>
                    <a:cubicBezTo>
                      <a:pt x="1682" y="1138"/>
                      <a:pt x="1711" y="1180"/>
                      <a:pt x="1828" y="1188"/>
                    </a:cubicBezTo>
                    <a:cubicBezTo>
                      <a:pt x="1894" y="1193"/>
                      <a:pt x="1990" y="1186"/>
                      <a:pt x="2128" y="1157"/>
                    </a:cubicBezTo>
                    <a:cubicBezTo>
                      <a:pt x="2182" y="1145"/>
                      <a:pt x="2217" y="1092"/>
                      <a:pt x="2206" y="1038"/>
                    </a:cubicBezTo>
                    <a:cubicBezTo>
                      <a:pt x="2194" y="984"/>
                      <a:pt x="2142" y="950"/>
                      <a:pt x="2087" y="961"/>
                    </a:cubicBezTo>
                    <a:cubicBezTo>
                      <a:pt x="1991" y="981"/>
                      <a:pt x="1881" y="990"/>
                      <a:pt x="1830" y="988"/>
                    </a:cubicBezTo>
                    <a:cubicBezTo>
                      <a:pt x="1826" y="968"/>
                      <a:pt x="1822" y="938"/>
                      <a:pt x="1819" y="914"/>
                    </a:cubicBezTo>
                    <a:cubicBezTo>
                      <a:pt x="1806" y="821"/>
                      <a:pt x="1789" y="693"/>
                      <a:pt x="1719" y="592"/>
                    </a:cubicBezTo>
                    <a:cubicBezTo>
                      <a:pt x="1711" y="580"/>
                      <a:pt x="1701" y="571"/>
                      <a:pt x="1690" y="564"/>
                    </a:cubicBezTo>
                    <a:cubicBezTo>
                      <a:pt x="1684" y="556"/>
                      <a:pt x="1676" y="549"/>
                      <a:pt x="1667" y="542"/>
                    </a:cubicBezTo>
                    <a:cubicBezTo>
                      <a:pt x="1684" y="545"/>
                      <a:pt x="1702" y="547"/>
                      <a:pt x="1720" y="547"/>
                    </a:cubicBezTo>
                    <a:cubicBezTo>
                      <a:pt x="1871" y="547"/>
                      <a:pt x="1994" y="425"/>
                      <a:pt x="1994" y="273"/>
                    </a:cubicBezTo>
                    <a:cubicBezTo>
                      <a:pt x="1994" y="122"/>
                      <a:pt x="1871" y="0"/>
                      <a:pt x="1720" y="0"/>
                    </a:cubicBezTo>
                    <a:cubicBezTo>
                      <a:pt x="1569" y="0"/>
                      <a:pt x="1446" y="122"/>
                      <a:pt x="1446" y="273"/>
                    </a:cubicBezTo>
                    <a:cubicBezTo>
                      <a:pt x="1446" y="354"/>
                      <a:pt x="1481" y="427"/>
                      <a:pt x="1537" y="477"/>
                    </a:cubicBezTo>
                    <a:cubicBezTo>
                      <a:pt x="1534" y="476"/>
                      <a:pt x="1531" y="476"/>
                      <a:pt x="1529" y="475"/>
                    </a:cubicBezTo>
                    <a:cubicBezTo>
                      <a:pt x="1433" y="444"/>
                      <a:pt x="1122" y="373"/>
                      <a:pt x="672" y="587"/>
                    </a:cubicBezTo>
                    <a:cubicBezTo>
                      <a:pt x="660" y="592"/>
                      <a:pt x="650" y="600"/>
                      <a:pt x="642" y="609"/>
                    </a:cubicBezTo>
                    <a:cubicBezTo>
                      <a:pt x="602" y="536"/>
                      <a:pt x="602" y="536"/>
                      <a:pt x="602" y="536"/>
                    </a:cubicBezTo>
                    <a:cubicBezTo>
                      <a:pt x="465" y="611"/>
                      <a:pt x="465" y="611"/>
                      <a:pt x="465" y="611"/>
                    </a:cubicBezTo>
                    <a:cubicBezTo>
                      <a:pt x="403" y="499"/>
                      <a:pt x="403" y="499"/>
                      <a:pt x="403" y="499"/>
                    </a:cubicBezTo>
                    <a:cubicBezTo>
                      <a:pt x="0" y="720"/>
                      <a:pt x="0" y="720"/>
                      <a:pt x="0" y="720"/>
                    </a:cubicBezTo>
                    <a:cubicBezTo>
                      <a:pt x="306" y="1276"/>
                      <a:pt x="306" y="1276"/>
                      <a:pt x="306" y="1276"/>
                    </a:cubicBezTo>
                    <a:lnTo>
                      <a:pt x="709" y="1055"/>
                    </a:lnTo>
                    <a:close/>
                    <a:moveTo>
                      <a:pt x="562" y="672"/>
                    </a:moveTo>
                    <a:cubicBezTo>
                      <a:pt x="645" y="823"/>
                      <a:pt x="645" y="823"/>
                      <a:pt x="645" y="823"/>
                    </a:cubicBezTo>
                    <a:cubicBezTo>
                      <a:pt x="601" y="847"/>
                      <a:pt x="601" y="847"/>
                      <a:pt x="601" y="847"/>
                    </a:cubicBezTo>
                    <a:cubicBezTo>
                      <a:pt x="518" y="696"/>
                      <a:pt x="518" y="696"/>
                      <a:pt x="518" y="696"/>
                    </a:cubicBezTo>
                    <a:lnTo>
                      <a:pt x="562" y="672"/>
                    </a:ln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grpSp>
        <p:grpSp>
          <p:nvGrpSpPr>
            <p:cNvPr id="16" name="Group 47"/>
            <p:cNvGrpSpPr/>
            <p:nvPr/>
          </p:nvGrpSpPr>
          <p:grpSpPr>
            <a:xfrm>
              <a:off x="3334431" y="4654723"/>
              <a:ext cx="1379185" cy="3837933"/>
              <a:chOff x="1827212" y="2721589"/>
              <a:chExt cx="1500735" cy="4176177"/>
            </a:xfrm>
          </p:grpSpPr>
          <p:sp>
            <p:nvSpPr>
              <p:cNvPr id="49" name="Rectangle 48"/>
              <p:cNvSpPr/>
              <p:nvPr/>
            </p:nvSpPr>
            <p:spPr>
              <a:xfrm>
                <a:off x="2511696" y="3816463"/>
                <a:ext cx="131766" cy="3081303"/>
              </a:xfrm>
              <a:prstGeom prst="rect">
                <a:avLst/>
              </a:prstGeom>
              <a:gradFill flip="none" rotWithShape="1">
                <a:gsLst>
                  <a:gs pos="0">
                    <a:schemeClr val="bg1">
                      <a:lumMod val="50000"/>
                    </a:schemeClr>
                  </a:gs>
                  <a:gs pos="25000">
                    <a:schemeClr val="bg1">
                      <a:lumMod val="75000"/>
                    </a:schemeClr>
                  </a:gs>
                  <a:gs pos="50000">
                    <a:schemeClr val="bg1">
                      <a:lumMod val="85000"/>
                    </a:schemeClr>
                  </a:gs>
                  <a:gs pos="75000">
                    <a:schemeClr val="bg1">
                      <a:lumMod val="75000"/>
                    </a:schemeClr>
                  </a:gs>
                  <a:gs pos="10000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nvGrpSpPr>
              <p:cNvPr id="19" name="Group 49"/>
              <p:cNvGrpSpPr/>
              <p:nvPr/>
            </p:nvGrpSpPr>
            <p:grpSpPr>
              <a:xfrm>
                <a:off x="1827212" y="2817746"/>
                <a:ext cx="1500735" cy="1500735"/>
                <a:chOff x="4441277" y="2884842"/>
                <a:chExt cx="867870" cy="867870"/>
              </a:xfrm>
              <a:effectLst>
                <a:outerShdw blurRad="114300" sx="102000" sy="102000" algn="ctr" rotWithShape="0">
                  <a:prstClr val="black">
                    <a:alpha val="23000"/>
                  </a:prstClr>
                </a:outerShdw>
              </a:effectLst>
            </p:grpSpPr>
            <p:sp>
              <p:nvSpPr>
                <p:cNvPr id="54" name="Rectangle 53"/>
                <p:cNvSpPr/>
                <p:nvPr/>
              </p:nvSpPr>
              <p:spPr>
                <a:xfrm rot="2700000">
                  <a:off x="4441277" y="2884842"/>
                  <a:ext cx="867870" cy="86787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55" name="Rectangle 54"/>
                <p:cNvSpPr/>
                <p:nvPr/>
              </p:nvSpPr>
              <p:spPr>
                <a:xfrm rot="2700000">
                  <a:off x="4483130" y="2926695"/>
                  <a:ext cx="784165" cy="784165"/>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sp>
            <p:nvSpPr>
              <p:cNvPr id="51" name="Oval 50"/>
              <p:cNvSpPr/>
              <p:nvPr/>
            </p:nvSpPr>
            <p:spPr>
              <a:xfrm>
                <a:off x="2539479" y="4343400"/>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52" name="Oval 51"/>
              <p:cNvSpPr/>
              <p:nvPr/>
            </p:nvSpPr>
            <p:spPr>
              <a:xfrm>
                <a:off x="2539479" y="2721589"/>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53" name="Freeform 5"/>
              <p:cNvSpPr>
                <a:spLocks noEditPoints="1"/>
              </p:cNvSpPr>
              <p:nvPr/>
            </p:nvSpPr>
            <p:spPr bwMode="auto">
              <a:xfrm>
                <a:off x="2158480" y="3107820"/>
                <a:ext cx="838199" cy="967575"/>
              </a:xfrm>
              <a:custGeom>
                <a:avLst/>
                <a:gdLst>
                  <a:gd name="T0" fmla="*/ 709 w 2217"/>
                  <a:gd name="T1" fmla="*/ 1055 h 2562"/>
                  <a:gd name="T2" fmla="*/ 644 w 2217"/>
                  <a:gd name="T3" fmla="*/ 937 h 2562"/>
                  <a:gd name="T4" fmla="*/ 781 w 2217"/>
                  <a:gd name="T5" fmla="*/ 862 h 2562"/>
                  <a:gd name="T6" fmla="*/ 733 w 2217"/>
                  <a:gd name="T7" fmla="*/ 775 h 2562"/>
                  <a:gd name="T8" fmla="*/ 758 w 2217"/>
                  <a:gd name="T9" fmla="*/ 767 h 2562"/>
                  <a:gd name="T10" fmla="*/ 1304 w 2217"/>
                  <a:gd name="T11" fmla="*/ 639 h 2562"/>
                  <a:gd name="T12" fmla="*/ 1043 w 2217"/>
                  <a:gd name="T13" fmla="*/ 1207 h 2562"/>
                  <a:gd name="T14" fmla="*/ 1028 w 2217"/>
                  <a:gd name="T15" fmla="*/ 1392 h 2562"/>
                  <a:gd name="T16" fmla="*/ 1158 w 2217"/>
                  <a:gd name="T17" fmla="*/ 1605 h 2562"/>
                  <a:gd name="T18" fmla="*/ 1137 w 2217"/>
                  <a:gd name="T19" fmla="*/ 1672 h 2562"/>
                  <a:gd name="T20" fmla="*/ 727 w 2217"/>
                  <a:gd name="T21" fmla="*/ 2278 h 2562"/>
                  <a:gd name="T22" fmla="*/ 756 w 2217"/>
                  <a:gd name="T23" fmla="*/ 2453 h 2562"/>
                  <a:gd name="T24" fmla="*/ 820 w 2217"/>
                  <a:gd name="T25" fmla="*/ 2476 h 2562"/>
                  <a:gd name="T26" fmla="*/ 931 w 2217"/>
                  <a:gd name="T27" fmla="*/ 2424 h 2562"/>
                  <a:gd name="T28" fmla="*/ 1337 w 2217"/>
                  <a:gd name="T29" fmla="*/ 1825 h 2562"/>
                  <a:gd name="T30" fmla="*/ 1386 w 2217"/>
                  <a:gd name="T31" fmla="*/ 1892 h 2562"/>
                  <a:gd name="T32" fmla="*/ 1052 w 2217"/>
                  <a:gd name="T33" fmla="*/ 2356 h 2562"/>
                  <a:gd name="T34" fmla="*/ 1071 w 2217"/>
                  <a:gd name="T35" fmla="*/ 2532 h 2562"/>
                  <a:gd name="T36" fmla="*/ 1141 w 2217"/>
                  <a:gd name="T37" fmla="*/ 2560 h 2562"/>
                  <a:gd name="T38" fmla="*/ 1247 w 2217"/>
                  <a:gd name="T39" fmla="*/ 2514 h 2562"/>
                  <a:gd name="T40" fmla="*/ 1643 w 2217"/>
                  <a:gd name="T41" fmla="*/ 1870 h 2562"/>
                  <a:gd name="T42" fmla="*/ 1457 w 2217"/>
                  <a:gd name="T43" fmla="*/ 1576 h 2562"/>
                  <a:gd name="T44" fmla="*/ 1430 w 2217"/>
                  <a:gd name="T45" fmla="*/ 1544 h 2562"/>
                  <a:gd name="T46" fmla="*/ 1504 w 2217"/>
                  <a:gd name="T47" fmla="*/ 1335 h 2562"/>
                  <a:gd name="T48" fmla="*/ 1624 w 2217"/>
                  <a:gd name="T49" fmla="*/ 963 h 2562"/>
                  <a:gd name="T50" fmla="*/ 1668 w 2217"/>
                  <a:gd name="T51" fmla="*/ 1117 h 2562"/>
                  <a:gd name="T52" fmla="*/ 1828 w 2217"/>
                  <a:gd name="T53" fmla="*/ 1188 h 2562"/>
                  <a:gd name="T54" fmla="*/ 2128 w 2217"/>
                  <a:gd name="T55" fmla="*/ 1157 h 2562"/>
                  <a:gd name="T56" fmla="*/ 2206 w 2217"/>
                  <a:gd name="T57" fmla="*/ 1038 h 2562"/>
                  <a:gd name="T58" fmla="*/ 2087 w 2217"/>
                  <a:gd name="T59" fmla="*/ 961 h 2562"/>
                  <a:gd name="T60" fmla="*/ 1830 w 2217"/>
                  <a:gd name="T61" fmla="*/ 988 h 2562"/>
                  <a:gd name="T62" fmla="*/ 1819 w 2217"/>
                  <a:gd name="T63" fmla="*/ 914 h 2562"/>
                  <a:gd name="T64" fmla="*/ 1719 w 2217"/>
                  <a:gd name="T65" fmla="*/ 592 h 2562"/>
                  <a:gd name="T66" fmla="*/ 1690 w 2217"/>
                  <a:gd name="T67" fmla="*/ 564 h 2562"/>
                  <a:gd name="T68" fmla="*/ 1667 w 2217"/>
                  <a:gd name="T69" fmla="*/ 542 h 2562"/>
                  <a:gd name="T70" fmla="*/ 1720 w 2217"/>
                  <a:gd name="T71" fmla="*/ 547 h 2562"/>
                  <a:gd name="T72" fmla="*/ 1994 w 2217"/>
                  <a:gd name="T73" fmla="*/ 273 h 2562"/>
                  <a:gd name="T74" fmla="*/ 1720 w 2217"/>
                  <a:gd name="T75" fmla="*/ 0 h 2562"/>
                  <a:gd name="T76" fmla="*/ 1446 w 2217"/>
                  <a:gd name="T77" fmla="*/ 273 h 2562"/>
                  <a:gd name="T78" fmla="*/ 1537 w 2217"/>
                  <a:gd name="T79" fmla="*/ 477 h 2562"/>
                  <a:gd name="T80" fmla="*/ 1529 w 2217"/>
                  <a:gd name="T81" fmla="*/ 475 h 2562"/>
                  <a:gd name="T82" fmla="*/ 672 w 2217"/>
                  <a:gd name="T83" fmla="*/ 587 h 2562"/>
                  <a:gd name="T84" fmla="*/ 642 w 2217"/>
                  <a:gd name="T85" fmla="*/ 609 h 2562"/>
                  <a:gd name="T86" fmla="*/ 602 w 2217"/>
                  <a:gd name="T87" fmla="*/ 536 h 2562"/>
                  <a:gd name="T88" fmla="*/ 465 w 2217"/>
                  <a:gd name="T89" fmla="*/ 611 h 2562"/>
                  <a:gd name="T90" fmla="*/ 403 w 2217"/>
                  <a:gd name="T91" fmla="*/ 499 h 2562"/>
                  <a:gd name="T92" fmla="*/ 0 w 2217"/>
                  <a:gd name="T93" fmla="*/ 720 h 2562"/>
                  <a:gd name="T94" fmla="*/ 306 w 2217"/>
                  <a:gd name="T95" fmla="*/ 1276 h 2562"/>
                  <a:gd name="T96" fmla="*/ 709 w 2217"/>
                  <a:gd name="T97" fmla="*/ 1055 h 2562"/>
                  <a:gd name="T98" fmla="*/ 562 w 2217"/>
                  <a:gd name="T99" fmla="*/ 672 h 2562"/>
                  <a:gd name="T100" fmla="*/ 645 w 2217"/>
                  <a:gd name="T101" fmla="*/ 823 h 2562"/>
                  <a:gd name="T102" fmla="*/ 601 w 2217"/>
                  <a:gd name="T103" fmla="*/ 847 h 2562"/>
                  <a:gd name="T104" fmla="*/ 518 w 2217"/>
                  <a:gd name="T105" fmla="*/ 696 h 2562"/>
                  <a:gd name="T106" fmla="*/ 562 w 2217"/>
                  <a:gd name="T107" fmla="*/ 672 h 2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17" h="2562">
                    <a:moveTo>
                      <a:pt x="709" y="1055"/>
                    </a:moveTo>
                    <a:cubicBezTo>
                      <a:pt x="644" y="937"/>
                      <a:pt x="644" y="937"/>
                      <a:pt x="644" y="937"/>
                    </a:cubicBezTo>
                    <a:cubicBezTo>
                      <a:pt x="781" y="862"/>
                      <a:pt x="781" y="862"/>
                      <a:pt x="781" y="862"/>
                    </a:cubicBezTo>
                    <a:cubicBezTo>
                      <a:pt x="733" y="775"/>
                      <a:pt x="733" y="775"/>
                      <a:pt x="733" y="775"/>
                    </a:cubicBezTo>
                    <a:cubicBezTo>
                      <a:pt x="742" y="774"/>
                      <a:pt x="750" y="771"/>
                      <a:pt x="758" y="767"/>
                    </a:cubicBezTo>
                    <a:cubicBezTo>
                      <a:pt x="995" y="655"/>
                      <a:pt x="1180" y="634"/>
                      <a:pt x="1304" y="639"/>
                    </a:cubicBezTo>
                    <a:cubicBezTo>
                      <a:pt x="1226" y="831"/>
                      <a:pt x="1105" y="1008"/>
                      <a:pt x="1043" y="1207"/>
                    </a:cubicBezTo>
                    <a:cubicBezTo>
                      <a:pt x="1024" y="1265"/>
                      <a:pt x="1007" y="1332"/>
                      <a:pt x="1028" y="1392"/>
                    </a:cubicBezTo>
                    <a:cubicBezTo>
                      <a:pt x="1051" y="1457"/>
                      <a:pt x="1100" y="1530"/>
                      <a:pt x="1158" y="1605"/>
                    </a:cubicBezTo>
                    <a:cubicBezTo>
                      <a:pt x="1151" y="1630"/>
                      <a:pt x="1143" y="1653"/>
                      <a:pt x="1137" y="1672"/>
                    </a:cubicBezTo>
                    <a:cubicBezTo>
                      <a:pt x="1113" y="1726"/>
                      <a:pt x="906" y="2028"/>
                      <a:pt x="727" y="2278"/>
                    </a:cubicBezTo>
                    <a:cubicBezTo>
                      <a:pt x="687" y="2334"/>
                      <a:pt x="700" y="2412"/>
                      <a:pt x="756" y="2453"/>
                    </a:cubicBezTo>
                    <a:cubicBezTo>
                      <a:pt x="776" y="2467"/>
                      <a:pt x="798" y="2474"/>
                      <a:pt x="820" y="2476"/>
                    </a:cubicBezTo>
                    <a:cubicBezTo>
                      <a:pt x="862" y="2478"/>
                      <a:pt x="904" y="2460"/>
                      <a:pt x="931" y="2424"/>
                    </a:cubicBezTo>
                    <a:cubicBezTo>
                      <a:pt x="1056" y="2249"/>
                      <a:pt x="1253" y="1970"/>
                      <a:pt x="1337" y="1825"/>
                    </a:cubicBezTo>
                    <a:cubicBezTo>
                      <a:pt x="1357" y="1850"/>
                      <a:pt x="1375" y="1874"/>
                      <a:pt x="1386" y="1892"/>
                    </a:cubicBezTo>
                    <a:cubicBezTo>
                      <a:pt x="1345" y="1975"/>
                      <a:pt x="1189" y="2187"/>
                      <a:pt x="1052" y="2356"/>
                    </a:cubicBezTo>
                    <a:cubicBezTo>
                      <a:pt x="1009" y="2410"/>
                      <a:pt x="1017" y="2489"/>
                      <a:pt x="1071" y="2532"/>
                    </a:cubicBezTo>
                    <a:cubicBezTo>
                      <a:pt x="1091" y="2549"/>
                      <a:pt x="1116" y="2558"/>
                      <a:pt x="1141" y="2560"/>
                    </a:cubicBezTo>
                    <a:cubicBezTo>
                      <a:pt x="1180" y="2562"/>
                      <a:pt x="1220" y="2546"/>
                      <a:pt x="1247" y="2514"/>
                    </a:cubicBezTo>
                    <a:cubicBezTo>
                      <a:pt x="1657" y="2008"/>
                      <a:pt x="1648" y="1915"/>
                      <a:pt x="1643" y="1870"/>
                    </a:cubicBezTo>
                    <a:cubicBezTo>
                      <a:pt x="1635" y="1795"/>
                      <a:pt x="1577" y="1722"/>
                      <a:pt x="1457" y="1576"/>
                    </a:cubicBezTo>
                    <a:cubicBezTo>
                      <a:pt x="1448" y="1566"/>
                      <a:pt x="1439" y="1555"/>
                      <a:pt x="1430" y="1544"/>
                    </a:cubicBezTo>
                    <a:cubicBezTo>
                      <a:pt x="1464" y="1475"/>
                      <a:pt x="1489" y="1374"/>
                      <a:pt x="1504" y="1335"/>
                    </a:cubicBezTo>
                    <a:cubicBezTo>
                      <a:pt x="1624" y="963"/>
                      <a:pt x="1624" y="963"/>
                      <a:pt x="1624" y="963"/>
                    </a:cubicBezTo>
                    <a:cubicBezTo>
                      <a:pt x="1632" y="1026"/>
                      <a:pt x="1641" y="1077"/>
                      <a:pt x="1668" y="1117"/>
                    </a:cubicBezTo>
                    <a:cubicBezTo>
                      <a:pt x="1682" y="1138"/>
                      <a:pt x="1711" y="1180"/>
                      <a:pt x="1828" y="1188"/>
                    </a:cubicBezTo>
                    <a:cubicBezTo>
                      <a:pt x="1894" y="1193"/>
                      <a:pt x="1990" y="1186"/>
                      <a:pt x="2128" y="1157"/>
                    </a:cubicBezTo>
                    <a:cubicBezTo>
                      <a:pt x="2182" y="1145"/>
                      <a:pt x="2217" y="1092"/>
                      <a:pt x="2206" y="1038"/>
                    </a:cubicBezTo>
                    <a:cubicBezTo>
                      <a:pt x="2194" y="984"/>
                      <a:pt x="2142" y="950"/>
                      <a:pt x="2087" y="961"/>
                    </a:cubicBezTo>
                    <a:cubicBezTo>
                      <a:pt x="1991" y="981"/>
                      <a:pt x="1881" y="990"/>
                      <a:pt x="1830" y="988"/>
                    </a:cubicBezTo>
                    <a:cubicBezTo>
                      <a:pt x="1826" y="968"/>
                      <a:pt x="1822" y="938"/>
                      <a:pt x="1819" y="914"/>
                    </a:cubicBezTo>
                    <a:cubicBezTo>
                      <a:pt x="1806" y="821"/>
                      <a:pt x="1789" y="693"/>
                      <a:pt x="1719" y="592"/>
                    </a:cubicBezTo>
                    <a:cubicBezTo>
                      <a:pt x="1711" y="580"/>
                      <a:pt x="1701" y="571"/>
                      <a:pt x="1690" y="564"/>
                    </a:cubicBezTo>
                    <a:cubicBezTo>
                      <a:pt x="1684" y="556"/>
                      <a:pt x="1676" y="549"/>
                      <a:pt x="1667" y="542"/>
                    </a:cubicBezTo>
                    <a:cubicBezTo>
                      <a:pt x="1684" y="545"/>
                      <a:pt x="1702" y="547"/>
                      <a:pt x="1720" y="547"/>
                    </a:cubicBezTo>
                    <a:cubicBezTo>
                      <a:pt x="1871" y="547"/>
                      <a:pt x="1994" y="425"/>
                      <a:pt x="1994" y="273"/>
                    </a:cubicBezTo>
                    <a:cubicBezTo>
                      <a:pt x="1994" y="122"/>
                      <a:pt x="1871" y="0"/>
                      <a:pt x="1720" y="0"/>
                    </a:cubicBezTo>
                    <a:cubicBezTo>
                      <a:pt x="1569" y="0"/>
                      <a:pt x="1446" y="122"/>
                      <a:pt x="1446" y="273"/>
                    </a:cubicBezTo>
                    <a:cubicBezTo>
                      <a:pt x="1446" y="354"/>
                      <a:pt x="1481" y="427"/>
                      <a:pt x="1537" y="477"/>
                    </a:cubicBezTo>
                    <a:cubicBezTo>
                      <a:pt x="1534" y="476"/>
                      <a:pt x="1531" y="476"/>
                      <a:pt x="1529" y="475"/>
                    </a:cubicBezTo>
                    <a:cubicBezTo>
                      <a:pt x="1433" y="444"/>
                      <a:pt x="1122" y="373"/>
                      <a:pt x="672" y="587"/>
                    </a:cubicBezTo>
                    <a:cubicBezTo>
                      <a:pt x="660" y="592"/>
                      <a:pt x="650" y="600"/>
                      <a:pt x="642" y="609"/>
                    </a:cubicBezTo>
                    <a:cubicBezTo>
                      <a:pt x="602" y="536"/>
                      <a:pt x="602" y="536"/>
                      <a:pt x="602" y="536"/>
                    </a:cubicBezTo>
                    <a:cubicBezTo>
                      <a:pt x="465" y="611"/>
                      <a:pt x="465" y="611"/>
                      <a:pt x="465" y="611"/>
                    </a:cubicBezTo>
                    <a:cubicBezTo>
                      <a:pt x="403" y="499"/>
                      <a:pt x="403" y="499"/>
                      <a:pt x="403" y="499"/>
                    </a:cubicBezTo>
                    <a:cubicBezTo>
                      <a:pt x="0" y="720"/>
                      <a:pt x="0" y="720"/>
                      <a:pt x="0" y="720"/>
                    </a:cubicBezTo>
                    <a:cubicBezTo>
                      <a:pt x="306" y="1276"/>
                      <a:pt x="306" y="1276"/>
                      <a:pt x="306" y="1276"/>
                    </a:cubicBezTo>
                    <a:lnTo>
                      <a:pt x="709" y="1055"/>
                    </a:lnTo>
                    <a:close/>
                    <a:moveTo>
                      <a:pt x="562" y="672"/>
                    </a:moveTo>
                    <a:cubicBezTo>
                      <a:pt x="645" y="823"/>
                      <a:pt x="645" y="823"/>
                      <a:pt x="645" y="823"/>
                    </a:cubicBezTo>
                    <a:cubicBezTo>
                      <a:pt x="601" y="847"/>
                      <a:pt x="601" y="847"/>
                      <a:pt x="601" y="847"/>
                    </a:cubicBezTo>
                    <a:cubicBezTo>
                      <a:pt x="518" y="696"/>
                      <a:pt x="518" y="696"/>
                      <a:pt x="518" y="696"/>
                    </a:cubicBezTo>
                    <a:lnTo>
                      <a:pt x="562" y="672"/>
                    </a:ln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grpSp>
        <p:grpSp>
          <p:nvGrpSpPr>
            <p:cNvPr id="20" name="Group 96"/>
            <p:cNvGrpSpPr/>
            <p:nvPr/>
          </p:nvGrpSpPr>
          <p:grpSpPr>
            <a:xfrm>
              <a:off x="1081178" y="3558507"/>
              <a:ext cx="1318746" cy="3669747"/>
              <a:chOff x="1827212" y="2721589"/>
              <a:chExt cx="1500735" cy="4176177"/>
            </a:xfrm>
          </p:grpSpPr>
          <p:sp>
            <p:nvSpPr>
              <p:cNvPr id="98" name="Rectangle 97"/>
              <p:cNvSpPr/>
              <p:nvPr/>
            </p:nvSpPr>
            <p:spPr>
              <a:xfrm>
                <a:off x="2511696" y="3816463"/>
                <a:ext cx="131766" cy="3081303"/>
              </a:xfrm>
              <a:prstGeom prst="rect">
                <a:avLst/>
              </a:prstGeom>
              <a:gradFill flip="none" rotWithShape="1">
                <a:gsLst>
                  <a:gs pos="0">
                    <a:schemeClr val="bg1">
                      <a:lumMod val="50000"/>
                    </a:schemeClr>
                  </a:gs>
                  <a:gs pos="25000">
                    <a:schemeClr val="bg1">
                      <a:lumMod val="75000"/>
                    </a:schemeClr>
                  </a:gs>
                  <a:gs pos="50000">
                    <a:schemeClr val="bg1">
                      <a:lumMod val="85000"/>
                    </a:schemeClr>
                  </a:gs>
                  <a:gs pos="75000">
                    <a:schemeClr val="bg1">
                      <a:lumMod val="75000"/>
                    </a:schemeClr>
                  </a:gs>
                  <a:gs pos="10000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nvGrpSpPr>
              <p:cNvPr id="21" name="Group 98"/>
              <p:cNvGrpSpPr/>
              <p:nvPr/>
            </p:nvGrpSpPr>
            <p:grpSpPr>
              <a:xfrm>
                <a:off x="1827212" y="2817746"/>
                <a:ext cx="1500735" cy="1500735"/>
                <a:chOff x="4441277" y="2884842"/>
                <a:chExt cx="867870" cy="867870"/>
              </a:xfrm>
              <a:effectLst>
                <a:outerShdw blurRad="114300" sx="102000" sy="102000" algn="ctr" rotWithShape="0">
                  <a:prstClr val="black">
                    <a:alpha val="23000"/>
                  </a:prstClr>
                </a:outerShdw>
              </a:effectLst>
            </p:grpSpPr>
            <p:sp>
              <p:nvSpPr>
                <p:cNvPr id="103" name="Rectangle 102"/>
                <p:cNvSpPr/>
                <p:nvPr/>
              </p:nvSpPr>
              <p:spPr>
                <a:xfrm rot="2700000">
                  <a:off x="4441277" y="2884842"/>
                  <a:ext cx="867870" cy="86787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104" name="Rectangle 103"/>
                <p:cNvSpPr/>
                <p:nvPr/>
              </p:nvSpPr>
              <p:spPr>
                <a:xfrm rot="2700000">
                  <a:off x="4483130" y="2926695"/>
                  <a:ext cx="784165" cy="784165"/>
                </a:xfrm>
                <a:prstGeom prst="rect">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grpSp>
          <p:sp>
            <p:nvSpPr>
              <p:cNvPr id="100" name="Oval 99"/>
              <p:cNvSpPr/>
              <p:nvPr/>
            </p:nvSpPr>
            <p:spPr>
              <a:xfrm>
                <a:off x="2539479" y="4343400"/>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101" name="Oval 100"/>
              <p:cNvSpPr/>
              <p:nvPr/>
            </p:nvSpPr>
            <p:spPr>
              <a:xfrm>
                <a:off x="2539479" y="2721589"/>
                <a:ext cx="76200" cy="76200"/>
              </a:xfrm>
              <a:prstGeom prst="ellipse">
                <a:avLst/>
              </a:prstGeom>
              <a:gradFill flip="none" rotWithShape="1">
                <a:gsLst>
                  <a:gs pos="100000">
                    <a:schemeClr val="bg1">
                      <a:lumMod val="50000"/>
                    </a:schemeClr>
                  </a:gs>
                  <a:gs pos="59000">
                    <a:schemeClr val="bg1">
                      <a:lumMod val="75000"/>
                    </a:schemeClr>
                  </a:gs>
                  <a:gs pos="9000">
                    <a:schemeClr val="bg1">
                      <a:lumMod val="8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102" name="Freeform 5"/>
              <p:cNvSpPr>
                <a:spLocks noEditPoints="1"/>
              </p:cNvSpPr>
              <p:nvPr/>
            </p:nvSpPr>
            <p:spPr bwMode="auto">
              <a:xfrm>
                <a:off x="2158480" y="3107820"/>
                <a:ext cx="838199" cy="967575"/>
              </a:xfrm>
              <a:custGeom>
                <a:avLst/>
                <a:gdLst>
                  <a:gd name="T0" fmla="*/ 709 w 2217"/>
                  <a:gd name="T1" fmla="*/ 1055 h 2562"/>
                  <a:gd name="T2" fmla="*/ 644 w 2217"/>
                  <a:gd name="T3" fmla="*/ 937 h 2562"/>
                  <a:gd name="T4" fmla="*/ 781 w 2217"/>
                  <a:gd name="T5" fmla="*/ 862 h 2562"/>
                  <a:gd name="T6" fmla="*/ 733 w 2217"/>
                  <a:gd name="T7" fmla="*/ 775 h 2562"/>
                  <a:gd name="T8" fmla="*/ 758 w 2217"/>
                  <a:gd name="T9" fmla="*/ 767 h 2562"/>
                  <a:gd name="T10" fmla="*/ 1304 w 2217"/>
                  <a:gd name="T11" fmla="*/ 639 h 2562"/>
                  <a:gd name="T12" fmla="*/ 1043 w 2217"/>
                  <a:gd name="T13" fmla="*/ 1207 h 2562"/>
                  <a:gd name="T14" fmla="*/ 1028 w 2217"/>
                  <a:gd name="T15" fmla="*/ 1392 h 2562"/>
                  <a:gd name="T16" fmla="*/ 1158 w 2217"/>
                  <a:gd name="T17" fmla="*/ 1605 h 2562"/>
                  <a:gd name="T18" fmla="*/ 1137 w 2217"/>
                  <a:gd name="T19" fmla="*/ 1672 h 2562"/>
                  <a:gd name="T20" fmla="*/ 727 w 2217"/>
                  <a:gd name="T21" fmla="*/ 2278 h 2562"/>
                  <a:gd name="T22" fmla="*/ 756 w 2217"/>
                  <a:gd name="T23" fmla="*/ 2453 h 2562"/>
                  <a:gd name="T24" fmla="*/ 820 w 2217"/>
                  <a:gd name="T25" fmla="*/ 2476 h 2562"/>
                  <a:gd name="T26" fmla="*/ 931 w 2217"/>
                  <a:gd name="T27" fmla="*/ 2424 h 2562"/>
                  <a:gd name="T28" fmla="*/ 1337 w 2217"/>
                  <a:gd name="T29" fmla="*/ 1825 h 2562"/>
                  <a:gd name="T30" fmla="*/ 1386 w 2217"/>
                  <a:gd name="T31" fmla="*/ 1892 h 2562"/>
                  <a:gd name="T32" fmla="*/ 1052 w 2217"/>
                  <a:gd name="T33" fmla="*/ 2356 h 2562"/>
                  <a:gd name="T34" fmla="*/ 1071 w 2217"/>
                  <a:gd name="T35" fmla="*/ 2532 h 2562"/>
                  <a:gd name="T36" fmla="*/ 1141 w 2217"/>
                  <a:gd name="T37" fmla="*/ 2560 h 2562"/>
                  <a:gd name="T38" fmla="*/ 1247 w 2217"/>
                  <a:gd name="T39" fmla="*/ 2514 h 2562"/>
                  <a:gd name="T40" fmla="*/ 1643 w 2217"/>
                  <a:gd name="T41" fmla="*/ 1870 h 2562"/>
                  <a:gd name="T42" fmla="*/ 1457 w 2217"/>
                  <a:gd name="T43" fmla="*/ 1576 h 2562"/>
                  <a:gd name="T44" fmla="*/ 1430 w 2217"/>
                  <a:gd name="T45" fmla="*/ 1544 h 2562"/>
                  <a:gd name="T46" fmla="*/ 1504 w 2217"/>
                  <a:gd name="T47" fmla="*/ 1335 h 2562"/>
                  <a:gd name="T48" fmla="*/ 1624 w 2217"/>
                  <a:gd name="T49" fmla="*/ 963 h 2562"/>
                  <a:gd name="T50" fmla="*/ 1668 w 2217"/>
                  <a:gd name="T51" fmla="*/ 1117 h 2562"/>
                  <a:gd name="T52" fmla="*/ 1828 w 2217"/>
                  <a:gd name="T53" fmla="*/ 1188 h 2562"/>
                  <a:gd name="T54" fmla="*/ 2128 w 2217"/>
                  <a:gd name="T55" fmla="*/ 1157 h 2562"/>
                  <a:gd name="T56" fmla="*/ 2206 w 2217"/>
                  <a:gd name="T57" fmla="*/ 1038 h 2562"/>
                  <a:gd name="T58" fmla="*/ 2087 w 2217"/>
                  <a:gd name="T59" fmla="*/ 961 h 2562"/>
                  <a:gd name="T60" fmla="*/ 1830 w 2217"/>
                  <a:gd name="T61" fmla="*/ 988 h 2562"/>
                  <a:gd name="T62" fmla="*/ 1819 w 2217"/>
                  <a:gd name="T63" fmla="*/ 914 h 2562"/>
                  <a:gd name="T64" fmla="*/ 1719 w 2217"/>
                  <a:gd name="T65" fmla="*/ 592 h 2562"/>
                  <a:gd name="T66" fmla="*/ 1690 w 2217"/>
                  <a:gd name="T67" fmla="*/ 564 h 2562"/>
                  <a:gd name="T68" fmla="*/ 1667 w 2217"/>
                  <a:gd name="T69" fmla="*/ 542 h 2562"/>
                  <a:gd name="T70" fmla="*/ 1720 w 2217"/>
                  <a:gd name="T71" fmla="*/ 547 h 2562"/>
                  <a:gd name="T72" fmla="*/ 1994 w 2217"/>
                  <a:gd name="T73" fmla="*/ 273 h 2562"/>
                  <a:gd name="T74" fmla="*/ 1720 w 2217"/>
                  <a:gd name="T75" fmla="*/ 0 h 2562"/>
                  <a:gd name="T76" fmla="*/ 1446 w 2217"/>
                  <a:gd name="T77" fmla="*/ 273 h 2562"/>
                  <a:gd name="T78" fmla="*/ 1537 w 2217"/>
                  <a:gd name="T79" fmla="*/ 477 h 2562"/>
                  <a:gd name="T80" fmla="*/ 1529 w 2217"/>
                  <a:gd name="T81" fmla="*/ 475 h 2562"/>
                  <a:gd name="T82" fmla="*/ 672 w 2217"/>
                  <a:gd name="T83" fmla="*/ 587 h 2562"/>
                  <a:gd name="T84" fmla="*/ 642 w 2217"/>
                  <a:gd name="T85" fmla="*/ 609 h 2562"/>
                  <a:gd name="T86" fmla="*/ 602 w 2217"/>
                  <a:gd name="T87" fmla="*/ 536 h 2562"/>
                  <a:gd name="T88" fmla="*/ 465 w 2217"/>
                  <a:gd name="T89" fmla="*/ 611 h 2562"/>
                  <a:gd name="T90" fmla="*/ 403 w 2217"/>
                  <a:gd name="T91" fmla="*/ 499 h 2562"/>
                  <a:gd name="T92" fmla="*/ 0 w 2217"/>
                  <a:gd name="T93" fmla="*/ 720 h 2562"/>
                  <a:gd name="T94" fmla="*/ 306 w 2217"/>
                  <a:gd name="T95" fmla="*/ 1276 h 2562"/>
                  <a:gd name="T96" fmla="*/ 709 w 2217"/>
                  <a:gd name="T97" fmla="*/ 1055 h 2562"/>
                  <a:gd name="T98" fmla="*/ 562 w 2217"/>
                  <a:gd name="T99" fmla="*/ 672 h 2562"/>
                  <a:gd name="T100" fmla="*/ 645 w 2217"/>
                  <a:gd name="T101" fmla="*/ 823 h 2562"/>
                  <a:gd name="T102" fmla="*/ 601 w 2217"/>
                  <a:gd name="T103" fmla="*/ 847 h 2562"/>
                  <a:gd name="T104" fmla="*/ 518 w 2217"/>
                  <a:gd name="T105" fmla="*/ 696 h 2562"/>
                  <a:gd name="T106" fmla="*/ 562 w 2217"/>
                  <a:gd name="T107" fmla="*/ 672 h 2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17" h="2562">
                    <a:moveTo>
                      <a:pt x="709" y="1055"/>
                    </a:moveTo>
                    <a:cubicBezTo>
                      <a:pt x="644" y="937"/>
                      <a:pt x="644" y="937"/>
                      <a:pt x="644" y="937"/>
                    </a:cubicBezTo>
                    <a:cubicBezTo>
                      <a:pt x="781" y="862"/>
                      <a:pt x="781" y="862"/>
                      <a:pt x="781" y="862"/>
                    </a:cubicBezTo>
                    <a:cubicBezTo>
                      <a:pt x="733" y="775"/>
                      <a:pt x="733" y="775"/>
                      <a:pt x="733" y="775"/>
                    </a:cubicBezTo>
                    <a:cubicBezTo>
                      <a:pt x="742" y="774"/>
                      <a:pt x="750" y="771"/>
                      <a:pt x="758" y="767"/>
                    </a:cubicBezTo>
                    <a:cubicBezTo>
                      <a:pt x="995" y="655"/>
                      <a:pt x="1180" y="634"/>
                      <a:pt x="1304" y="639"/>
                    </a:cubicBezTo>
                    <a:cubicBezTo>
                      <a:pt x="1226" y="831"/>
                      <a:pt x="1105" y="1008"/>
                      <a:pt x="1043" y="1207"/>
                    </a:cubicBezTo>
                    <a:cubicBezTo>
                      <a:pt x="1024" y="1265"/>
                      <a:pt x="1007" y="1332"/>
                      <a:pt x="1028" y="1392"/>
                    </a:cubicBezTo>
                    <a:cubicBezTo>
                      <a:pt x="1051" y="1457"/>
                      <a:pt x="1100" y="1530"/>
                      <a:pt x="1158" y="1605"/>
                    </a:cubicBezTo>
                    <a:cubicBezTo>
                      <a:pt x="1151" y="1630"/>
                      <a:pt x="1143" y="1653"/>
                      <a:pt x="1137" y="1672"/>
                    </a:cubicBezTo>
                    <a:cubicBezTo>
                      <a:pt x="1113" y="1726"/>
                      <a:pt x="906" y="2028"/>
                      <a:pt x="727" y="2278"/>
                    </a:cubicBezTo>
                    <a:cubicBezTo>
                      <a:pt x="687" y="2334"/>
                      <a:pt x="700" y="2412"/>
                      <a:pt x="756" y="2453"/>
                    </a:cubicBezTo>
                    <a:cubicBezTo>
                      <a:pt x="776" y="2467"/>
                      <a:pt x="798" y="2474"/>
                      <a:pt x="820" y="2476"/>
                    </a:cubicBezTo>
                    <a:cubicBezTo>
                      <a:pt x="862" y="2478"/>
                      <a:pt x="904" y="2460"/>
                      <a:pt x="931" y="2424"/>
                    </a:cubicBezTo>
                    <a:cubicBezTo>
                      <a:pt x="1056" y="2249"/>
                      <a:pt x="1253" y="1970"/>
                      <a:pt x="1337" y="1825"/>
                    </a:cubicBezTo>
                    <a:cubicBezTo>
                      <a:pt x="1357" y="1850"/>
                      <a:pt x="1375" y="1874"/>
                      <a:pt x="1386" y="1892"/>
                    </a:cubicBezTo>
                    <a:cubicBezTo>
                      <a:pt x="1345" y="1975"/>
                      <a:pt x="1189" y="2187"/>
                      <a:pt x="1052" y="2356"/>
                    </a:cubicBezTo>
                    <a:cubicBezTo>
                      <a:pt x="1009" y="2410"/>
                      <a:pt x="1017" y="2489"/>
                      <a:pt x="1071" y="2532"/>
                    </a:cubicBezTo>
                    <a:cubicBezTo>
                      <a:pt x="1091" y="2549"/>
                      <a:pt x="1116" y="2558"/>
                      <a:pt x="1141" y="2560"/>
                    </a:cubicBezTo>
                    <a:cubicBezTo>
                      <a:pt x="1180" y="2562"/>
                      <a:pt x="1220" y="2546"/>
                      <a:pt x="1247" y="2514"/>
                    </a:cubicBezTo>
                    <a:cubicBezTo>
                      <a:pt x="1657" y="2008"/>
                      <a:pt x="1648" y="1915"/>
                      <a:pt x="1643" y="1870"/>
                    </a:cubicBezTo>
                    <a:cubicBezTo>
                      <a:pt x="1635" y="1795"/>
                      <a:pt x="1577" y="1722"/>
                      <a:pt x="1457" y="1576"/>
                    </a:cubicBezTo>
                    <a:cubicBezTo>
                      <a:pt x="1448" y="1566"/>
                      <a:pt x="1439" y="1555"/>
                      <a:pt x="1430" y="1544"/>
                    </a:cubicBezTo>
                    <a:cubicBezTo>
                      <a:pt x="1464" y="1475"/>
                      <a:pt x="1489" y="1374"/>
                      <a:pt x="1504" y="1335"/>
                    </a:cubicBezTo>
                    <a:cubicBezTo>
                      <a:pt x="1624" y="963"/>
                      <a:pt x="1624" y="963"/>
                      <a:pt x="1624" y="963"/>
                    </a:cubicBezTo>
                    <a:cubicBezTo>
                      <a:pt x="1632" y="1026"/>
                      <a:pt x="1641" y="1077"/>
                      <a:pt x="1668" y="1117"/>
                    </a:cubicBezTo>
                    <a:cubicBezTo>
                      <a:pt x="1682" y="1138"/>
                      <a:pt x="1711" y="1180"/>
                      <a:pt x="1828" y="1188"/>
                    </a:cubicBezTo>
                    <a:cubicBezTo>
                      <a:pt x="1894" y="1193"/>
                      <a:pt x="1990" y="1186"/>
                      <a:pt x="2128" y="1157"/>
                    </a:cubicBezTo>
                    <a:cubicBezTo>
                      <a:pt x="2182" y="1145"/>
                      <a:pt x="2217" y="1092"/>
                      <a:pt x="2206" y="1038"/>
                    </a:cubicBezTo>
                    <a:cubicBezTo>
                      <a:pt x="2194" y="984"/>
                      <a:pt x="2142" y="950"/>
                      <a:pt x="2087" y="961"/>
                    </a:cubicBezTo>
                    <a:cubicBezTo>
                      <a:pt x="1991" y="981"/>
                      <a:pt x="1881" y="990"/>
                      <a:pt x="1830" y="988"/>
                    </a:cubicBezTo>
                    <a:cubicBezTo>
                      <a:pt x="1826" y="968"/>
                      <a:pt x="1822" y="938"/>
                      <a:pt x="1819" y="914"/>
                    </a:cubicBezTo>
                    <a:cubicBezTo>
                      <a:pt x="1806" y="821"/>
                      <a:pt x="1789" y="693"/>
                      <a:pt x="1719" y="592"/>
                    </a:cubicBezTo>
                    <a:cubicBezTo>
                      <a:pt x="1711" y="580"/>
                      <a:pt x="1701" y="571"/>
                      <a:pt x="1690" y="564"/>
                    </a:cubicBezTo>
                    <a:cubicBezTo>
                      <a:pt x="1684" y="556"/>
                      <a:pt x="1676" y="549"/>
                      <a:pt x="1667" y="542"/>
                    </a:cubicBezTo>
                    <a:cubicBezTo>
                      <a:pt x="1684" y="545"/>
                      <a:pt x="1702" y="547"/>
                      <a:pt x="1720" y="547"/>
                    </a:cubicBezTo>
                    <a:cubicBezTo>
                      <a:pt x="1871" y="547"/>
                      <a:pt x="1994" y="425"/>
                      <a:pt x="1994" y="273"/>
                    </a:cubicBezTo>
                    <a:cubicBezTo>
                      <a:pt x="1994" y="122"/>
                      <a:pt x="1871" y="0"/>
                      <a:pt x="1720" y="0"/>
                    </a:cubicBezTo>
                    <a:cubicBezTo>
                      <a:pt x="1569" y="0"/>
                      <a:pt x="1446" y="122"/>
                      <a:pt x="1446" y="273"/>
                    </a:cubicBezTo>
                    <a:cubicBezTo>
                      <a:pt x="1446" y="354"/>
                      <a:pt x="1481" y="427"/>
                      <a:pt x="1537" y="477"/>
                    </a:cubicBezTo>
                    <a:cubicBezTo>
                      <a:pt x="1534" y="476"/>
                      <a:pt x="1531" y="476"/>
                      <a:pt x="1529" y="475"/>
                    </a:cubicBezTo>
                    <a:cubicBezTo>
                      <a:pt x="1433" y="444"/>
                      <a:pt x="1122" y="373"/>
                      <a:pt x="672" y="587"/>
                    </a:cubicBezTo>
                    <a:cubicBezTo>
                      <a:pt x="660" y="592"/>
                      <a:pt x="650" y="600"/>
                      <a:pt x="642" y="609"/>
                    </a:cubicBezTo>
                    <a:cubicBezTo>
                      <a:pt x="602" y="536"/>
                      <a:pt x="602" y="536"/>
                      <a:pt x="602" y="536"/>
                    </a:cubicBezTo>
                    <a:cubicBezTo>
                      <a:pt x="465" y="611"/>
                      <a:pt x="465" y="611"/>
                      <a:pt x="465" y="611"/>
                    </a:cubicBezTo>
                    <a:cubicBezTo>
                      <a:pt x="403" y="499"/>
                      <a:pt x="403" y="499"/>
                      <a:pt x="403" y="499"/>
                    </a:cubicBezTo>
                    <a:cubicBezTo>
                      <a:pt x="0" y="720"/>
                      <a:pt x="0" y="720"/>
                      <a:pt x="0" y="720"/>
                    </a:cubicBezTo>
                    <a:cubicBezTo>
                      <a:pt x="306" y="1276"/>
                      <a:pt x="306" y="1276"/>
                      <a:pt x="306" y="1276"/>
                    </a:cubicBezTo>
                    <a:lnTo>
                      <a:pt x="709" y="1055"/>
                    </a:lnTo>
                    <a:close/>
                    <a:moveTo>
                      <a:pt x="562" y="672"/>
                    </a:moveTo>
                    <a:cubicBezTo>
                      <a:pt x="645" y="823"/>
                      <a:pt x="645" y="823"/>
                      <a:pt x="645" y="823"/>
                    </a:cubicBezTo>
                    <a:cubicBezTo>
                      <a:pt x="601" y="847"/>
                      <a:pt x="601" y="847"/>
                      <a:pt x="601" y="847"/>
                    </a:cubicBezTo>
                    <a:cubicBezTo>
                      <a:pt x="518" y="696"/>
                      <a:pt x="518" y="696"/>
                      <a:pt x="518" y="696"/>
                    </a:cubicBezTo>
                    <a:lnTo>
                      <a:pt x="562" y="672"/>
                    </a:ln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grpSp>
      </p:grpSp>
      <p:sp>
        <p:nvSpPr>
          <p:cNvPr id="180" name="TextBox 179"/>
          <p:cNvSpPr txBox="1"/>
          <p:nvPr/>
        </p:nvSpPr>
        <p:spPr>
          <a:xfrm>
            <a:off x="6889340" y="806901"/>
            <a:ext cx="5060412" cy="4770537"/>
          </a:xfrm>
          <a:prstGeom prst="rect">
            <a:avLst/>
          </a:prstGeom>
          <a:noFill/>
        </p:spPr>
        <p:txBody>
          <a:bodyPr wrap="square"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rgbClr val="000000">
                    <a:lumMod val="75000"/>
                    <a:lumOff val="25000"/>
                  </a:srgbClr>
                </a:solidFill>
                <a:effectLst/>
                <a:uLnTx/>
                <a:uFillTx/>
                <a:latin typeface="Arial" panose="020B0604020202020204" pitchFamily="34" charset="0"/>
                <a:ea typeface="+mn-ea"/>
                <a:cs typeface="Arial" panose="020B0604020202020204" pitchFamily="34" charset="0"/>
              </a:rPr>
              <a:t>Microsoft Azure ML Studio</a:t>
            </a:r>
          </a:p>
          <a:p>
            <a:pPr lvl="0" defTabSz="914377"/>
            <a:r>
              <a:rPr lang="en-US" sz="1600" kern="0" dirty="0">
                <a:solidFill>
                  <a:srgbClr val="000000">
                    <a:lumMod val="75000"/>
                    <a:lumOff val="25000"/>
                  </a:srgbClr>
                </a:solidFill>
                <a:latin typeface="Arial" panose="020B0604020202020204" pitchFamily="34" charset="0"/>
                <a:cs typeface="Arial" panose="020B0604020202020204" pitchFamily="34" charset="0"/>
                <a:hlinkClick r:id="rId2"/>
              </a:rPr>
              <a:t>https://azure.microsoft.com/en-us/services/machine-learning-studio/</a:t>
            </a:r>
            <a:endParaRPr lang="en-US" sz="1600" kern="0" dirty="0">
              <a:solidFill>
                <a:srgbClr val="000000">
                  <a:lumMod val="75000"/>
                  <a:lumOff val="25000"/>
                </a:srgbClr>
              </a:solidFill>
              <a:latin typeface="Arial" panose="020B0604020202020204" pitchFamily="34" charset="0"/>
              <a:cs typeface="Arial" panose="020B0604020202020204" pitchFamily="34" charset="0"/>
            </a:endParaRPr>
          </a:p>
          <a:p>
            <a:pPr lvl="0" defTabSz="914377"/>
            <a:endParaRPr kumimoji="0" lang="en-US" sz="1600" b="0" i="0" u="none" strike="noStrike" kern="0" cap="none" spc="0" normalizeH="0" baseline="0" noProof="0" dirty="0">
              <a:ln>
                <a:noFill/>
              </a:ln>
              <a:solidFill>
                <a:srgbClr val="000000">
                  <a:lumMod val="75000"/>
                  <a:lumOff val="25000"/>
                </a:srgbClr>
              </a:solidFill>
              <a:effectLst/>
              <a:uLnTx/>
              <a:uFillTx/>
              <a:latin typeface="Arial" panose="020B0604020202020204" pitchFamily="34" charset="0"/>
              <a:ea typeface="+mn-ea"/>
              <a:cs typeface="Arial" panose="020B0604020202020204"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rgbClr val="000000">
                    <a:lumMod val="95000"/>
                    <a:lumOff val="5000"/>
                  </a:srgbClr>
                </a:solidFill>
                <a:effectLst/>
                <a:uLnTx/>
                <a:uFillTx/>
                <a:latin typeface="Arial" panose="020B0604020202020204" pitchFamily="34" charset="0"/>
                <a:ea typeface="+mn-ea"/>
                <a:cs typeface="Arial" panose="020B0604020202020204" pitchFamily="34" charset="0"/>
              </a:rPr>
              <a:t>Amazon </a:t>
            </a:r>
            <a:r>
              <a:rPr lang="en-US" sz="1600" b="1" kern="0" dirty="0">
                <a:solidFill>
                  <a:srgbClr val="000000">
                    <a:lumMod val="95000"/>
                    <a:lumOff val="5000"/>
                  </a:srgbClr>
                </a:solidFill>
                <a:latin typeface="Arial" panose="020B0604020202020204" pitchFamily="34" charset="0"/>
                <a:cs typeface="Arial" panose="020B0604020202020204" pitchFamily="34" charset="0"/>
              </a:rPr>
              <a:t>Machine Learning</a:t>
            </a:r>
            <a:endParaRPr kumimoji="0" lang="en-US" sz="1600" b="1" i="0" u="none" strike="noStrike" kern="0" cap="none" spc="0" normalizeH="0" baseline="0" noProof="0" dirty="0">
              <a:ln>
                <a:noFill/>
              </a:ln>
              <a:solidFill>
                <a:srgbClr val="000000">
                  <a:lumMod val="95000"/>
                  <a:lumOff val="5000"/>
                </a:srgbClr>
              </a:solidFill>
              <a:effectLst/>
              <a:uLnTx/>
              <a:uFillTx/>
              <a:latin typeface="Arial" panose="020B0604020202020204" pitchFamily="34" charset="0"/>
              <a:ea typeface="+mn-ea"/>
              <a:cs typeface="Arial" panose="020B0604020202020204" pitchFamily="34" charset="0"/>
            </a:endParaRPr>
          </a:p>
          <a:p>
            <a:pPr lvl="0" defTabSz="914377"/>
            <a:r>
              <a:rPr lang="en-US" sz="1600" dirty="0">
                <a:solidFill>
                  <a:srgbClr val="000000">
                    <a:lumMod val="75000"/>
                    <a:lumOff val="25000"/>
                  </a:srgbClr>
                </a:solidFill>
                <a:latin typeface="Arial" panose="020B0604020202020204" pitchFamily="34" charset="0"/>
                <a:cs typeface="Arial" panose="020B0604020202020204" pitchFamily="34" charset="0"/>
                <a:hlinkClick r:id="rId3"/>
              </a:rPr>
              <a:t>https://aws.amazon.com/aml/</a:t>
            </a:r>
            <a:r>
              <a:rPr lang="en-US" sz="1600" dirty="0">
                <a:solidFill>
                  <a:srgbClr val="000000">
                    <a:lumMod val="75000"/>
                    <a:lumOff val="25000"/>
                  </a:srgbClr>
                </a:solidFill>
                <a:latin typeface="Arial" panose="020B0604020202020204" pitchFamily="34" charset="0"/>
                <a:cs typeface="Arial" panose="020B0604020202020204" pitchFamily="34" charset="0"/>
              </a:rPr>
              <a:t> </a:t>
            </a:r>
            <a:endParaRPr kumimoji="0" lang="en-US" sz="1600" b="0" i="0" u="none" strike="noStrike" kern="1200" cap="none" spc="0" normalizeH="0" baseline="0" noProof="0" dirty="0">
              <a:ln>
                <a:noFill/>
              </a:ln>
              <a:solidFill>
                <a:srgbClr val="000000">
                  <a:lumMod val="75000"/>
                  <a:lumOff val="25000"/>
                </a:srgbClr>
              </a:solidFill>
              <a:effectLst/>
              <a:uLnTx/>
              <a:uFillTx/>
              <a:latin typeface="Arial" panose="020B0604020202020204" pitchFamily="34" charset="0"/>
              <a:ea typeface="+mn-ea"/>
              <a:cs typeface="Arial" panose="020B0604020202020204"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000000">
                  <a:lumMod val="75000"/>
                  <a:lumOff val="25000"/>
                </a:srgbClr>
              </a:solidFill>
              <a:effectLst/>
              <a:uLnTx/>
              <a:uFillTx/>
              <a:latin typeface="Arial" panose="020B0604020202020204" pitchFamily="34" charset="0"/>
              <a:ea typeface="+mn-ea"/>
              <a:cs typeface="Arial" panose="020B0604020202020204"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lang="en-US" sz="1600" b="1" kern="0" dirty="0">
                <a:solidFill>
                  <a:srgbClr val="41393B">
                    <a:lumMod val="50000"/>
                  </a:srgbClr>
                </a:solidFill>
                <a:latin typeface="Arial" panose="020B0604020202020204" pitchFamily="34" charset="0"/>
                <a:cs typeface="Arial" panose="020B0604020202020204" pitchFamily="34" charset="0"/>
              </a:rPr>
              <a:t>SAP Leonardo Machine Learning</a:t>
            </a:r>
            <a:endParaRPr kumimoji="0" lang="en-US" sz="1600" b="1" i="0" u="none" strike="noStrike" kern="0" cap="none" spc="0" normalizeH="0" baseline="0" noProof="0" dirty="0">
              <a:ln>
                <a:noFill/>
              </a:ln>
              <a:solidFill>
                <a:srgbClr val="41393B">
                  <a:lumMod val="50000"/>
                </a:srgbClr>
              </a:solidFill>
              <a:effectLst/>
              <a:uLnTx/>
              <a:uFillTx/>
              <a:latin typeface="Arial" panose="020B0604020202020204" pitchFamily="34" charset="0"/>
              <a:ea typeface="+mn-ea"/>
              <a:cs typeface="Arial" panose="020B0604020202020204" pitchFamily="34" charset="0"/>
            </a:endParaRPr>
          </a:p>
          <a:p>
            <a:pPr lvl="0" defTabSz="914377"/>
            <a:r>
              <a:rPr lang="en-US" sz="1600" kern="0" dirty="0">
                <a:solidFill>
                  <a:srgbClr val="41393B">
                    <a:lumMod val="50000"/>
                  </a:srgbClr>
                </a:solidFill>
                <a:latin typeface="Arial" panose="020B0604020202020204" pitchFamily="34" charset="0"/>
                <a:cs typeface="Arial" panose="020B0604020202020204" pitchFamily="34" charset="0"/>
                <a:hlinkClick r:id="rId4"/>
              </a:rPr>
              <a:t>https://www.sap.com/india/products/leonardo/machine-learning.html</a:t>
            </a:r>
            <a:r>
              <a:rPr lang="en-US" sz="1600" kern="0" dirty="0">
                <a:solidFill>
                  <a:srgbClr val="41393B">
                    <a:lumMod val="50000"/>
                  </a:srgbClr>
                </a:solidFill>
                <a:latin typeface="Arial" panose="020B0604020202020204" pitchFamily="34" charset="0"/>
                <a:cs typeface="Arial" panose="020B0604020202020204" pitchFamily="34" charset="0"/>
              </a:rPr>
              <a:t> </a:t>
            </a:r>
            <a:endParaRPr kumimoji="0" lang="en-US" sz="1600" b="0" i="0" u="none" strike="noStrike" kern="0" cap="none" spc="0" normalizeH="0" baseline="0" noProof="0" dirty="0">
              <a:ln>
                <a:noFill/>
              </a:ln>
              <a:solidFill>
                <a:srgbClr val="41393B">
                  <a:lumMod val="50000"/>
                </a:srgbClr>
              </a:solidFill>
              <a:effectLst/>
              <a:uLnTx/>
              <a:uFillTx/>
              <a:latin typeface="Arial" panose="020B0604020202020204" pitchFamily="34" charset="0"/>
              <a:ea typeface="+mn-ea"/>
              <a:cs typeface="Arial" panose="020B0604020202020204"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600" b="1" i="0" u="none" strike="noStrike" kern="0" cap="none" spc="0" normalizeH="0" baseline="0" noProof="0" dirty="0">
              <a:ln>
                <a:noFill/>
              </a:ln>
              <a:solidFill>
                <a:srgbClr val="41393B">
                  <a:lumMod val="50000"/>
                </a:srgbClr>
              </a:solidFill>
              <a:effectLst/>
              <a:uLnTx/>
              <a:uFillTx/>
              <a:latin typeface="Arial" panose="020B0604020202020204" pitchFamily="34" charset="0"/>
              <a:ea typeface="+mn-ea"/>
              <a:cs typeface="Arial" panose="020B0604020202020204"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lang="en-US" sz="1600" b="1" kern="0" dirty="0">
                <a:solidFill>
                  <a:srgbClr val="41393B">
                    <a:lumMod val="50000"/>
                  </a:srgbClr>
                </a:solidFill>
                <a:latin typeface="Arial" panose="020B0604020202020204" pitchFamily="34" charset="0"/>
                <a:cs typeface="Arial" panose="020B0604020202020204" pitchFamily="34" charset="0"/>
              </a:rPr>
              <a:t>Google ML Platform</a:t>
            </a:r>
          </a:p>
          <a:p>
            <a:pPr lvl="0" defTabSz="914377"/>
            <a:r>
              <a:rPr lang="en-US" sz="1600" kern="0" dirty="0">
                <a:solidFill>
                  <a:srgbClr val="41393B">
                    <a:lumMod val="50000"/>
                  </a:srgbClr>
                </a:solidFill>
                <a:latin typeface="Arial" panose="020B0604020202020204" pitchFamily="34" charset="0"/>
                <a:cs typeface="Arial" panose="020B0604020202020204" pitchFamily="34" charset="0"/>
                <a:hlinkClick r:id="rId5"/>
              </a:rPr>
              <a:t>https://cloud.google.com/products/machine-learning/</a:t>
            </a:r>
            <a:r>
              <a:rPr lang="en-US" sz="1600" kern="0" dirty="0">
                <a:solidFill>
                  <a:srgbClr val="41393B">
                    <a:lumMod val="50000"/>
                  </a:srgbClr>
                </a:solidFill>
                <a:latin typeface="Arial" panose="020B0604020202020204" pitchFamily="34" charset="0"/>
                <a:cs typeface="Arial" panose="020B0604020202020204" pitchFamily="34" charset="0"/>
              </a:rPr>
              <a:t> </a:t>
            </a:r>
            <a:endParaRPr kumimoji="0" lang="en-US" sz="1600" b="0" i="0" u="none" strike="noStrike" kern="0" cap="none" spc="0" normalizeH="0" baseline="0" noProof="0" dirty="0">
              <a:ln>
                <a:noFill/>
              </a:ln>
              <a:solidFill>
                <a:srgbClr val="41393B">
                  <a:lumMod val="50000"/>
                </a:srgbClr>
              </a:solidFill>
              <a:effectLst/>
              <a:uLnTx/>
              <a:uFillTx/>
              <a:latin typeface="Arial" panose="020B0604020202020204" pitchFamily="34" charset="0"/>
              <a:ea typeface="+mn-ea"/>
              <a:cs typeface="Arial" panose="020B0604020202020204"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41393B">
                  <a:lumMod val="50000"/>
                </a:srgbClr>
              </a:solidFill>
              <a:effectLst/>
              <a:uLnTx/>
              <a:uFillTx/>
              <a:latin typeface="Arial" panose="020B0604020202020204" pitchFamily="34" charset="0"/>
              <a:ea typeface="+mn-ea"/>
              <a:cs typeface="Arial" panose="020B0604020202020204" pitchFamily="34" charset="0"/>
            </a:endParaRPr>
          </a:p>
          <a:p>
            <a:pPr marL="0" marR="0" lvl="0" indent="0" algn="l" defTabSz="914377" rtl="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rgbClr val="41393B">
                    <a:lumMod val="50000"/>
                  </a:srgbClr>
                </a:solidFill>
                <a:effectLst/>
                <a:uLnTx/>
                <a:uFillTx/>
                <a:latin typeface="Arial" panose="020B0604020202020204" pitchFamily="34" charset="0"/>
                <a:ea typeface="+mn-ea"/>
                <a:cs typeface="Arial" panose="020B0604020202020204" pitchFamily="34" charset="0"/>
              </a:rPr>
              <a:t>IBM Machine Learning</a:t>
            </a:r>
          </a:p>
          <a:p>
            <a:pPr lvl="0" defTabSz="914377"/>
            <a:r>
              <a:rPr lang="en-US" sz="1600" kern="0" dirty="0">
                <a:solidFill>
                  <a:srgbClr val="41393B">
                    <a:lumMod val="50000"/>
                  </a:srgbClr>
                </a:solidFill>
                <a:latin typeface="Arial" panose="020B0604020202020204" pitchFamily="34" charset="0"/>
                <a:cs typeface="Arial" panose="020B0604020202020204" pitchFamily="34" charset="0"/>
                <a:hlinkClick r:id="rId6"/>
              </a:rPr>
              <a:t>https://www.ibm.com/analytics/data-science/machine-learning</a:t>
            </a:r>
            <a:r>
              <a:rPr lang="en-US" sz="1600" kern="0" dirty="0">
                <a:solidFill>
                  <a:srgbClr val="41393B">
                    <a:lumMod val="50000"/>
                  </a:srgbClr>
                </a:solidFill>
                <a:latin typeface="Arial" panose="020B0604020202020204" pitchFamily="34" charset="0"/>
                <a:cs typeface="Arial" panose="020B0604020202020204" pitchFamily="34" charset="0"/>
              </a:rPr>
              <a:t> </a:t>
            </a:r>
          </a:p>
          <a:p>
            <a:pPr lvl="0" defTabSz="914377"/>
            <a:endParaRPr kumimoji="0" lang="en-US" sz="1600" b="0" i="0" u="none" strike="noStrike" kern="0" cap="none" spc="0" normalizeH="0" baseline="0" noProof="0" dirty="0">
              <a:ln>
                <a:noFill/>
              </a:ln>
              <a:solidFill>
                <a:srgbClr val="41393B">
                  <a:lumMod val="50000"/>
                </a:srgbClr>
              </a:solidFill>
              <a:effectLst/>
              <a:uLnTx/>
              <a:uFillTx/>
              <a:latin typeface="Arial" panose="020B0604020202020204" pitchFamily="34" charset="0"/>
              <a:ea typeface="+mn-ea"/>
              <a:cs typeface="Arial" panose="020B0604020202020204" pitchFamily="34" charset="0"/>
            </a:endParaRPr>
          </a:p>
          <a:p>
            <a:pPr lvl="0" defTabSz="914377"/>
            <a:endParaRPr kumimoji="0" lang="en-US" sz="1600" b="0" i="0" u="none" strike="noStrike" kern="0" cap="none" spc="0" normalizeH="0" baseline="0" noProof="0" dirty="0">
              <a:ln>
                <a:noFill/>
              </a:ln>
              <a:solidFill>
                <a:srgbClr val="41393B">
                  <a:lumMod val="50000"/>
                </a:srgbClr>
              </a:solidFill>
              <a:effectLst/>
              <a:uLnTx/>
              <a:uFillTx/>
              <a:latin typeface="Arial" panose="020B0604020202020204" pitchFamily="34" charset="0"/>
              <a:ea typeface="+mn-ea"/>
              <a:cs typeface="Arial" panose="020B0604020202020204" pitchFamily="34" charset="0"/>
            </a:endParaRPr>
          </a:p>
        </p:txBody>
      </p:sp>
      <p:sp>
        <p:nvSpPr>
          <p:cNvPr id="23" name="Footer Placeholder 22">
            <a:extLst>
              <a:ext uri="{FF2B5EF4-FFF2-40B4-BE49-F238E27FC236}">
                <a16:creationId xmlns:a16="http://schemas.microsoft.com/office/drawing/2014/main" id="{5FAFD598-1E1B-434A-A221-770868030F05}"/>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tint val="75000"/>
                  </a:srgbClr>
                </a:solidFill>
                <a:effectLst/>
                <a:uLnTx/>
                <a:uFillTx/>
                <a:latin typeface="Calibri"/>
                <a:ea typeface="+mn-ea"/>
                <a:cs typeface="+mn-cs"/>
              </a:rPr>
              <a:t>Anshu Pandey</a:t>
            </a:r>
          </a:p>
        </p:txBody>
      </p:sp>
    </p:spTree>
    <p:extLst>
      <p:ext uri="{BB962C8B-B14F-4D97-AF65-F5344CB8AC3E}">
        <p14:creationId xmlns:p14="http://schemas.microsoft.com/office/powerpoint/2010/main" val="22867365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Freeform 61"/>
          <p:cNvSpPr/>
          <p:nvPr/>
        </p:nvSpPr>
        <p:spPr>
          <a:xfrm>
            <a:off x="4648200" y="1393244"/>
            <a:ext cx="3799490" cy="4887310"/>
          </a:xfrm>
          <a:custGeom>
            <a:avLst/>
            <a:gdLst>
              <a:gd name="connsiteX0" fmla="*/ 63062 w 3799490"/>
              <a:gd name="connsiteY0" fmla="*/ 1497724 h 4887310"/>
              <a:gd name="connsiteX1" fmla="*/ 141890 w 3799490"/>
              <a:gd name="connsiteY1" fmla="*/ 1481959 h 4887310"/>
              <a:gd name="connsiteX2" fmla="*/ 252248 w 3799490"/>
              <a:gd name="connsiteY2" fmla="*/ 1355834 h 4887310"/>
              <a:gd name="connsiteX3" fmla="*/ 299545 w 3799490"/>
              <a:gd name="connsiteY3" fmla="*/ 1261241 h 4887310"/>
              <a:gd name="connsiteX4" fmla="*/ 315310 w 3799490"/>
              <a:gd name="connsiteY4" fmla="*/ 1198179 h 4887310"/>
              <a:gd name="connsiteX5" fmla="*/ 346841 w 3799490"/>
              <a:gd name="connsiteY5" fmla="*/ 1072055 h 4887310"/>
              <a:gd name="connsiteX6" fmla="*/ 409903 w 3799490"/>
              <a:gd name="connsiteY6" fmla="*/ 993227 h 4887310"/>
              <a:gd name="connsiteX7" fmla="*/ 441434 w 3799490"/>
              <a:gd name="connsiteY7" fmla="*/ 945931 h 4887310"/>
              <a:gd name="connsiteX8" fmla="*/ 488731 w 3799490"/>
              <a:gd name="connsiteY8" fmla="*/ 930165 h 4887310"/>
              <a:gd name="connsiteX9" fmla="*/ 536027 w 3799490"/>
              <a:gd name="connsiteY9" fmla="*/ 898634 h 4887310"/>
              <a:gd name="connsiteX10" fmla="*/ 662152 w 3799490"/>
              <a:gd name="connsiteY10" fmla="*/ 867103 h 4887310"/>
              <a:gd name="connsiteX11" fmla="*/ 756745 w 3799490"/>
              <a:gd name="connsiteY11" fmla="*/ 835572 h 4887310"/>
              <a:gd name="connsiteX12" fmla="*/ 804041 w 3799490"/>
              <a:gd name="connsiteY12" fmla="*/ 819807 h 4887310"/>
              <a:gd name="connsiteX13" fmla="*/ 914400 w 3799490"/>
              <a:gd name="connsiteY13" fmla="*/ 756745 h 4887310"/>
              <a:gd name="connsiteX14" fmla="*/ 1024759 w 3799490"/>
              <a:gd name="connsiteY14" fmla="*/ 725214 h 4887310"/>
              <a:gd name="connsiteX15" fmla="*/ 1072055 w 3799490"/>
              <a:gd name="connsiteY15" fmla="*/ 693683 h 4887310"/>
              <a:gd name="connsiteX16" fmla="*/ 1182414 w 3799490"/>
              <a:gd name="connsiteY16" fmla="*/ 630621 h 4887310"/>
              <a:gd name="connsiteX17" fmla="*/ 1308538 w 3799490"/>
              <a:gd name="connsiteY17" fmla="*/ 488731 h 4887310"/>
              <a:gd name="connsiteX18" fmla="*/ 1387365 w 3799490"/>
              <a:gd name="connsiteY18" fmla="*/ 394138 h 4887310"/>
              <a:gd name="connsiteX19" fmla="*/ 1434662 w 3799490"/>
              <a:gd name="connsiteY19" fmla="*/ 299545 h 4887310"/>
              <a:gd name="connsiteX20" fmla="*/ 1481959 w 3799490"/>
              <a:gd name="connsiteY20" fmla="*/ 204952 h 4887310"/>
              <a:gd name="connsiteX21" fmla="*/ 1529255 w 3799490"/>
              <a:gd name="connsiteY21" fmla="*/ 173421 h 4887310"/>
              <a:gd name="connsiteX22" fmla="*/ 1671145 w 3799490"/>
              <a:gd name="connsiteY22" fmla="*/ 189186 h 4887310"/>
              <a:gd name="connsiteX23" fmla="*/ 1686910 w 3799490"/>
              <a:gd name="connsiteY23" fmla="*/ 236483 h 4887310"/>
              <a:gd name="connsiteX24" fmla="*/ 1702676 w 3799490"/>
              <a:gd name="connsiteY24" fmla="*/ 362607 h 4887310"/>
              <a:gd name="connsiteX25" fmla="*/ 1781503 w 3799490"/>
              <a:gd name="connsiteY25" fmla="*/ 346841 h 4887310"/>
              <a:gd name="connsiteX26" fmla="*/ 1923393 w 3799490"/>
              <a:gd name="connsiteY26" fmla="*/ 236483 h 4887310"/>
              <a:gd name="connsiteX27" fmla="*/ 2002221 w 3799490"/>
              <a:gd name="connsiteY27" fmla="*/ 157655 h 4887310"/>
              <a:gd name="connsiteX28" fmla="*/ 2049517 w 3799490"/>
              <a:gd name="connsiteY28" fmla="*/ 78827 h 4887310"/>
              <a:gd name="connsiteX29" fmla="*/ 2112579 w 3799490"/>
              <a:gd name="connsiteY29" fmla="*/ 0 h 4887310"/>
              <a:gd name="connsiteX30" fmla="*/ 2270234 w 3799490"/>
              <a:gd name="connsiteY30" fmla="*/ 15765 h 4887310"/>
              <a:gd name="connsiteX31" fmla="*/ 2364827 w 3799490"/>
              <a:gd name="connsiteY31" fmla="*/ 110359 h 4887310"/>
              <a:gd name="connsiteX32" fmla="*/ 2396359 w 3799490"/>
              <a:gd name="connsiteY32" fmla="*/ 141890 h 4887310"/>
              <a:gd name="connsiteX33" fmla="*/ 2443655 w 3799490"/>
              <a:gd name="connsiteY33" fmla="*/ 157655 h 4887310"/>
              <a:gd name="connsiteX34" fmla="*/ 2538248 w 3799490"/>
              <a:gd name="connsiteY34" fmla="*/ 220717 h 4887310"/>
              <a:gd name="connsiteX35" fmla="*/ 2632841 w 3799490"/>
              <a:gd name="connsiteY35" fmla="*/ 236483 h 4887310"/>
              <a:gd name="connsiteX36" fmla="*/ 2743200 w 3799490"/>
              <a:gd name="connsiteY36" fmla="*/ 268014 h 4887310"/>
              <a:gd name="connsiteX37" fmla="*/ 2806262 w 3799490"/>
              <a:gd name="connsiteY37" fmla="*/ 331076 h 4887310"/>
              <a:gd name="connsiteX38" fmla="*/ 2932386 w 3799490"/>
              <a:gd name="connsiteY38" fmla="*/ 394138 h 4887310"/>
              <a:gd name="connsiteX39" fmla="*/ 2948152 w 3799490"/>
              <a:gd name="connsiteY39" fmla="*/ 441434 h 4887310"/>
              <a:gd name="connsiteX40" fmla="*/ 3026979 w 3799490"/>
              <a:gd name="connsiteY40" fmla="*/ 536027 h 4887310"/>
              <a:gd name="connsiteX41" fmla="*/ 3042745 w 3799490"/>
              <a:gd name="connsiteY41" fmla="*/ 583324 h 4887310"/>
              <a:gd name="connsiteX42" fmla="*/ 3121572 w 3799490"/>
              <a:gd name="connsiteY42" fmla="*/ 740979 h 4887310"/>
              <a:gd name="connsiteX43" fmla="*/ 3168869 w 3799490"/>
              <a:gd name="connsiteY43" fmla="*/ 772510 h 4887310"/>
              <a:gd name="connsiteX44" fmla="*/ 3247696 w 3799490"/>
              <a:gd name="connsiteY44" fmla="*/ 867103 h 4887310"/>
              <a:gd name="connsiteX45" fmla="*/ 3279227 w 3799490"/>
              <a:gd name="connsiteY45" fmla="*/ 961696 h 4887310"/>
              <a:gd name="connsiteX46" fmla="*/ 3294993 w 3799490"/>
              <a:gd name="connsiteY46" fmla="*/ 1008993 h 4887310"/>
              <a:gd name="connsiteX47" fmla="*/ 3358055 w 3799490"/>
              <a:gd name="connsiteY47" fmla="*/ 1103586 h 4887310"/>
              <a:gd name="connsiteX48" fmla="*/ 3373821 w 3799490"/>
              <a:gd name="connsiteY48" fmla="*/ 1150883 h 4887310"/>
              <a:gd name="connsiteX49" fmla="*/ 3468414 w 3799490"/>
              <a:gd name="connsiteY49" fmla="*/ 1245476 h 4887310"/>
              <a:gd name="connsiteX50" fmla="*/ 3499945 w 3799490"/>
              <a:gd name="connsiteY50" fmla="*/ 1355834 h 4887310"/>
              <a:gd name="connsiteX51" fmla="*/ 3531476 w 3799490"/>
              <a:gd name="connsiteY51" fmla="*/ 1513490 h 4887310"/>
              <a:gd name="connsiteX52" fmla="*/ 3563007 w 3799490"/>
              <a:gd name="connsiteY52" fmla="*/ 1560786 h 4887310"/>
              <a:gd name="connsiteX53" fmla="*/ 3594538 w 3799490"/>
              <a:gd name="connsiteY53" fmla="*/ 1623848 h 4887310"/>
              <a:gd name="connsiteX54" fmla="*/ 3641834 w 3799490"/>
              <a:gd name="connsiteY54" fmla="*/ 1765738 h 4887310"/>
              <a:gd name="connsiteX55" fmla="*/ 3657600 w 3799490"/>
              <a:gd name="connsiteY55" fmla="*/ 1813034 h 4887310"/>
              <a:gd name="connsiteX56" fmla="*/ 3720662 w 3799490"/>
              <a:gd name="connsiteY56" fmla="*/ 1923393 h 4887310"/>
              <a:gd name="connsiteX57" fmla="*/ 3736427 w 3799490"/>
              <a:gd name="connsiteY57" fmla="*/ 1970690 h 4887310"/>
              <a:gd name="connsiteX58" fmla="*/ 3767959 w 3799490"/>
              <a:gd name="connsiteY58" fmla="*/ 2238703 h 4887310"/>
              <a:gd name="connsiteX59" fmla="*/ 3783724 w 3799490"/>
              <a:gd name="connsiteY59" fmla="*/ 2286000 h 4887310"/>
              <a:gd name="connsiteX60" fmla="*/ 3799490 w 3799490"/>
              <a:gd name="connsiteY60" fmla="*/ 2364827 h 4887310"/>
              <a:gd name="connsiteX61" fmla="*/ 3783724 w 3799490"/>
              <a:gd name="connsiteY61" fmla="*/ 2900855 h 4887310"/>
              <a:gd name="connsiteX62" fmla="*/ 3752193 w 3799490"/>
              <a:gd name="connsiteY62" fmla="*/ 3090041 h 4887310"/>
              <a:gd name="connsiteX63" fmla="*/ 3689131 w 3799490"/>
              <a:gd name="connsiteY63" fmla="*/ 3421117 h 4887310"/>
              <a:gd name="connsiteX64" fmla="*/ 3626069 w 3799490"/>
              <a:gd name="connsiteY64" fmla="*/ 3452648 h 4887310"/>
              <a:gd name="connsiteX65" fmla="*/ 3326524 w 3799490"/>
              <a:gd name="connsiteY65" fmla="*/ 3436883 h 4887310"/>
              <a:gd name="connsiteX66" fmla="*/ 3294993 w 3799490"/>
              <a:gd name="connsiteY66" fmla="*/ 3389586 h 4887310"/>
              <a:gd name="connsiteX67" fmla="*/ 3247696 w 3799490"/>
              <a:gd name="connsiteY67" fmla="*/ 3358055 h 4887310"/>
              <a:gd name="connsiteX68" fmla="*/ 3168869 w 3799490"/>
              <a:gd name="connsiteY68" fmla="*/ 3373821 h 4887310"/>
              <a:gd name="connsiteX69" fmla="*/ 3137338 w 3799490"/>
              <a:gd name="connsiteY69" fmla="*/ 3421117 h 4887310"/>
              <a:gd name="connsiteX70" fmla="*/ 3105807 w 3799490"/>
              <a:gd name="connsiteY70" fmla="*/ 3641834 h 4887310"/>
              <a:gd name="connsiteX71" fmla="*/ 3074276 w 3799490"/>
              <a:gd name="connsiteY71" fmla="*/ 3689131 h 4887310"/>
              <a:gd name="connsiteX72" fmla="*/ 3026979 w 3799490"/>
              <a:gd name="connsiteY72" fmla="*/ 3799490 h 4887310"/>
              <a:gd name="connsiteX73" fmla="*/ 2995448 w 3799490"/>
              <a:gd name="connsiteY73" fmla="*/ 3846786 h 4887310"/>
              <a:gd name="connsiteX74" fmla="*/ 2963917 w 3799490"/>
              <a:gd name="connsiteY74" fmla="*/ 4272455 h 4887310"/>
              <a:gd name="connsiteX75" fmla="*/ 2885090 w 3799490"/>
              <a:gd name="connsiteY75" fmla="*/ 4398579 h 4887310"/>
              <a:gd name="connsiteX76" fmla="*/ 2869324 w 3799490"/>
              <a:gd name="connsiteY76" fmla="*/ 4445876 h 4887310"/>
              <a:gd name="connsiteX77" fmla="*/ 2853559 w 3799490"/>
              <a:gd name="connsiteY77" fmla="*/ 4508938 h 4887310"/>
              <a:gd name="connsiteX78" fmla="*/ 2822027 w 3799490"/>
              <a:gd name="connsiteY78" fmla="*/ 4540469 h 4887310"/>
              <a:gd name="connsiteX79" fmla="*/ 2790496 w 3799490"/>
              <a:gd name="connsiteY79" fmla="*/ 4587765 h 4887310"/>
              <a:gd name="connsiteX80" fmla="*/ 2648607 w 3799490"/>
              <a:gd name="connsiteY80" fmla="*/ 4666593 h 4887310"/>
              <a:gd name="connsiteX81" fmla="*/ 2601310 w 3799490"/>
              <a:gd name="connsiteY81" fmla="*/ 4698124 h 4887310"/>
              <a:gd name="connsiteX82" fmla="*/ 2459421 w 3799490"/>
              <a:gd name="connsiteY82" fmla="*/ 4729655 h 4887310"/>
              <a:gd name="connsiteX83" fmla="*/ 2412124 w 3799490"/>
              <a:gd name="connsiteY83" fmla="*/ 4761186 h 4887310"/>
              <a:gd name="connsiteX84" fmla="*/ 2349062 w 3799490"/>
              <a:gd name="connsiteY84" fmla="*/ 4887310 h 4887310"/>
              <a:gd name="connsiteX85" fmla="*/ 2270234 w 3799490"/>
              <a:gd name="connsiteY85" fmla="*/ 4871545 h 4887310"/>
              <a:gd name="connsiteX86" fmla="*/ 2191407 w 3799490"/>
              <a:gd name="connsiteY86" fmla="*/ 4792717 h 4887310"/>
              <a:gd name="connsiteX87" fmla="*/ 1639614 w 3799490"/>
              <a:gd name="connsiteY87" fmla="*/ 4776952 h 4887310"/>
              <a:gd name="connsiteX88" fmla="*/ 1418896 w 3799490"/>
              <a:gd name="connsiteY88" fmla="*/ 4729655 h 4887310"/>
              <a:gd name="connsiteX89" fmla="*/ 1387365 w 3799490"/>
              <a:gd name="connsiteY89" fmla="*/ 4682359 h 4887310"/>
              <a:gd name="connsiteX90" fmla="*/ 1340069 w 3799490"/>
              <a:gd name="connsiteY90" fmla="*/ 4587765 h 4887310"/>
              <a:gd name="connsiteX91" fmla="*/ 1292772 w 3799490"/>
              <a:gd name="connsiteY91" fmla="*/ 4572000 h 4887310"/>
              <a:gd name="connsiteX92" fmla="*/ 1261241 w 3799490"/>
              <a:gd name="connsiteY92" fmla="*/ 4524703 h 4887310"/>
              <a:gd name="connsiteX93" fmla="*/ 1213945 w 3799490"/>
              <a:gd name="connsiteY93" fmla="*/ 4493172 h 4887310"/>
              <a:gd name="connsiteX94" fmla="*/ 1198179 w 3799490"/>
              <a:gd name="connsiteY94" fmla="*/ 4445876 h 4887310"/>
              <a:gd name="connsiteX95" fmla="*/ 1166648 w 3799490"/>
              <a:gd name="connsiteY95" fmla="*/ 4398579 h 4887310"/>
              <a:gd name="connsiteX96" fmla="*/ 1135117 w 3799490"/>
              <a:gd name="connsiteY96" fmla="*/ 4335517 h 4887310"/>
              <a:gd name="connsiteX97" fmla="*/ 1119352 w 3799490"/>
              <a:gd name="connsiteY97" fmla="*/ 4099034 h 4887310"/>
              <a:gd name="connsiteX98" fmla="*/ 1087821 w 3799490"/>
              <a:gd name="connsiteY98" fmla="*/ 4004441 h 4887310"/>
              <a:gd name="connsiteX99" fmla="*/ 1040524 w 3799490"/>
              <a:gd name="connsiteY99" fmla="*/ 3909848 h 4887310"/>
              <a:gd name="connsiteX100" fmla="*/ 993227 w 3799490"/>
              <a:gd name="connsiteY100" fmla="*/ 3815255 h 4887310"/>
              <a:gd name="connsiteX101" fmla="*/ 977462 w 3799490"/>
              <a:gd name="connsiteY101" fmla="*/ 3767959 h 4887310"/>
              <a:gd name="connsiteX102" fmla="*/ 898634 w 3799490"/>
              <a:gd name="connsiteY102" fmla="*/ 3689131 h 4887310"/>
              <a:gd name="connsiteX103" fmla="*/ 851338 w 3799490"/>
              <a:gd name="connsiteY103" fmla="*/ 3641834 h 4887310"/>
              <a:gd name="connsiteX104" fmla="*/ 788276 w 3799490"/>
              <a:gd name="connsiteY104" fmla="*/ 3547241 h 4887310"/>
              <a:gd name="connsiteX105" fmla="*/ 693683 w 3799490"/>
              <a:gd name="connsiteY105" fmla="*/ 3452648 h 4887310"/>
              <a:gd name="connsiteX106" fmla="*/ 646386 w 3799490"/>
              <a:gd name="connsiteY106" fmla="*/ 3405352 h 4887310"/>
              <a:gd name="connsiteX107" fmla="*/ 630621 w 3799490"/>
              <a:gd name="connsiteY107" fmla="*/ 3326524 h 4887310"/>
              <a:gd name="connsiteX108" fmla="*/ 599090 w 3799490"/>
              <a:gd name="connsiteY108" fmla="*/ 3231931 h 4887310"/>
              <a:gd name="connsiteX109" fmla="*/ 583324 w 3799490"/>
              <a:gd name="connsiteY109" fmla="*/ 3153103 h 4887310"/>
              <a:gd name="connsiteX110" fmla="*/ 457200 w 3799490"/>
              <a:gd name="connsiteY110" fmla="*/ 3137338 h 4887310"/>
              <a:gd name="connsiteX111" fmla="*/ 378372 w 3799490"/>
              <a:gd name="connsiteY111" fmla="*/ 3121572 h 4887310"/>
              <a:gd name="connsiteX112" fmla="*/ 283779 w 3799490"/>
              <a:gd name="connsiteY112" fmla="*/ 3090041 h 4887310"/>
              <a:gd name="connsiteX113" fmla="*/ 268014 w 3799490"/>
              <a:gd name="connsiteY113" fmla="*/ 3042745 h 4887310"/>
              <a:gd name="connsiteX114" fmla="*/ 236483 w 3799490"/>
              <a:gd name="connsiteY114" fmla="*/ 2995448 h 4887310"/>
              <a:gd name="connsiteX115" fmla="*/ 220717 w 3799490"/>
              <a:gd name="connsiteY115" fmla="*/ 2916621 h 4887310"/>
              <a:gd name="connsiteX116" fmla="*/ 236483 w 3799490"/>
              <a:gd name="connsiteY116" fmla="*/ 2585545 h 4887310"/>
              <a:gd name="connsiteX117" fmla="*/ 252248 w 3799490"/>
              <a:gd name="connsiteY117" fmla="*/ 2538248 h 4887310"/>
              <a:gd name="connsiteX118" fmla="*/ 283779 w 3799490"/>
              <a:gd name="connsiteY118" fmla="*/ 2412124 h 4887310"/>
              <a:gd name="connsiteX119" fmla="*/ 268014 w 3799490"/>
              <a:gd name="connsiteY119" fmla="*/ 2049517 h 4887310"/>
              <a:gd name="connsiteX120" fmla="*/ 236483 w 3799490"/>
              <a:gd name="connsiteY120" fmla="*/ 2002221 h 4887310"/>
              <a:gd name="connsiteX121" fmla="*/ 141890 w 3799490"/>
              <a:gd name="connsiteY121" fmla="*/ 1907627 h 4887310"/>
              <a:gd name="connsiteX122" fmla="*/ 94593 w 3799490"/>
              <a:gd name="connsiteY122" fmla="*/ 1860331 h 4887310"/>
              <a:gd name="connsiteX123" fmla="*/ 47296 w 3799490"/>
              <a:gd name="connsiteY123" fmla="*/ 1813034 h 4887310"/>
              <a:gd name="connsiteX124" fmla="*/ 15765 w 3799490"/>
              <a:gd name="connsiteY124" fmla="*/ 1718441 h 4887310"/>
              <a:gd name="connsiteX125" fmla="*/ 0 w 3799490"/>
              <a:gd name="connsiteY125" fmla="*/ 1671145 h 4887310"/>
              <a:gd name="connsiteX126" fmla="*/ 15765 w 3799490"/>
              <a:gd name="connsiteY126" fmla="*/ 1576552 h 4887310"/>
              <a:gd name="connsiteX127" fmla="*/ 47296 w 3799490"/>
              <a:gd name="connsiteY127" fmla="*/ 1529255 h 4887310"/>
              <a:gd name="connsiteX128" fmla="*/ 63062 w 3799490"/>
              <a:gd name="connsiteY128" fmla="*/ 1497724 h 4887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Lst>
            <a:rect l="l" t="t" r="r" b="b"/>
            <a:pathLst>
              <a:path w="3799490" h="4887310">
                <a:moveTo>
                  <a:pt x="63062" y="1497724"/>
                </a:moveTo>
                <a:cubicBezTo>
                  <a:pt x="78828" y="1489841"/>
                  <a:pt x="118912" y="1495746"/>
                  <a:pt x="141890" y="1481959"/>
                </a:cubicBezTo>
                <a:cubicBezTo>
                  <a:pt x="171244" y="1464346"/>
                  <a:pt x="232163" y="1396004"/>
                  <a:pt x="252248" y="1355834"/>
                </a:cubicBezTo>
                <a:cubicBezTo>
                  <a:pt x="317521" y="1225290"/>
                  <a:pt x="209181" y="1396789"/>
                  <a:pt x="299545" y="1261241"/>
                </a:cubicBezTo>
                <a:cubicBezTo>
                  <a:pt x="304800" y="1240220"/>
                  <a:pt x="310610" y="1219331"/>
                  <a:pt x="315310" y="1198179"/>
                </a:cubicBezTo>
                <a:cubicBezTo>
                  <a:pt x="322504" y="1165806"/>
                  <a:pt x="329940" y="1105857"/>
                  <a:pt x="346841" y="1072055"/>
                </a:cubicBezTo>
                <a:cubicBezTo>
                  <a:pt x="379187" y="1007363"/>
                  <a:pt x="370803" y="1042102"/>
                  <a:pt x="409903" y="993227"/>
                </a:cubicBezTo>
                <a:cubicBezTo>
                  <a:pt x="421739" y="978431"/>
                  <a:pt x="426638" y="957767"/>
                  <a:pt x="441434" y="945931"/>
                </a:cubicBezTo>
                <a:cubicBezTo>
                  <a:pt x="454411" y="935550"/>
                  <a:pt x="473867" y="937597"/>
                  <a:pt x="488731" y="930165"/>
                </a:cubicBezTo>
                <a:cubicBezTo>
                  <a:pt x="505678" y="921691"/>
                  <a:pt x="518220" y="905109"/>
                  <a:pt x="536027" y="898634"/>
                </a:cubicBezTo>
                <a:cubicBezTo>
                  <a:pt x="576753" y="883824"/>
                  <a:pt x="621040" y="880807"/>
                  <a:pt x="662152" y="867103"/>
                </a:cubicBezTo>
                <a:lnTo>
                  <a:pt x="756745" y="835572"/>
                </a:lnTo>
                <a:lnTo>
                  <a:pt x="804041" y="819807"/>
                </a:lnTo>
                <a:cubicBezTo>
                  <a:pt x="851542" y="788140"/>
                  <a:pt x="858393" y="780749"/>
                  <a:pt x="914400" y="756745"/>
                </a:cubicBezTo>
                <a:cubicBezTo>
                  <a:pt x="946071" y="743172"/>
                  <a:pt x="992749" y="733216"/>
                  <a:pt x="1024759" y="725214"/>
                </a:cubicBezTo>
                <a:cubicBezTo>
                  <a:pt x="1040524" y="714704"/>
                  <a:pt x="1055604" y="703084"/>
                  <a:pt x="1072055" y="693683"/>
                </a:cubicBezTo>
                <a:cubicBezTo>
                  <a:pt x="1112021" y="670845"/>
                  <a:pt x="1147846" y="661348"/>
                  <a:pt x="1182414" y="630621"/>
                </a:cubicBezTo>
                <a:cubicBezTo>
                  <a:pt x="1379512" y="455422"/>
                  <a:pt x="1214409" y="601687"/>
                  <a:pt x="1308538" y="488731"/>
                </a:cubicBezTo>
                <a:cubicBezTo>
                  <a:pt x="1352119" y="436433"/>
                  <a:pt x="1358009" y="452849"/>
                  <a:pt x="1387365" y="394138"/>
                </a:cubicBezTo>
                <a:cubicBezTo>
                  <a:pt x="1452637" y="263595"/>
                  <a:pt x="1344300" y="435087"/>
                  <a:pt x="1434662" y="299545"/>
                </a:cubicBezTo>
                <a:cubicBezTo>
                  <a:pt x="1447485" y="261075"/>
                  <a:pt x="1451394" y="235516"/>
                  <a:pt x="1481959" y="204952"/>
                </a:cubicBezTo>
                <a:cubicBezTo>
                  <a:pt x="1495357" y="191554"/>
                  <a:pt x="1513490" y="183931"/>
                  <a:pt x="1529255" y="173421"/>
                </a:cubicBezTo>
                <a:cubicBezTo>
                  <a:pt x="1576552" y="178676"/>
                  <a:pt x="1626961" y="171512"/>
                  <a:pt x="1671145" y="189186"/>
                </a:cubicBezTo>
                <a:cubicBezTo>
                  <a:pt x="1686575" y="195358"/>
                  <a:pt x="1683937" y="220133"/>
                  <a:pt x="1686910" y="236483"/>
                </a:cubicBezTo>
                <a:cubicBezTo>
                  <a:pt x="1694489" y="278168"/>
                  <a:pt x="1697421" y="320566"/>
                  <a:pt x="1702676" y="362607"/>
                </a:cubicBezTo>
                <a:cubicBezTo>
                  <a:pt x="1728952" y="357352"/>
                  <a:pt x="1757109" y="357929"/>
                  <a:pt x="1781503" y="346841"/>
                </a:cubicBezTo>
                <a:cubicBezTo>
                  <a:pt x="1828662" y="325405"/>
                  <a:pt x="1888122" y="278808"/>
                  <a:pt x="1923393" y="236483"/>
                </a:cubicBezTo>
                <a:cubicBezTo>
                  <a:pt x="1989084" y="157654"/>
                  <a:pt x="1915508" y="215463"/>
                  <a:pt x="2002221" y="157655"/>
                </a:cubicBezTo>
                <a:cubicBezTo>
                  <a:pt x="2046878" y="23681"/>
                  <a:pt x="1984597" y="187026"/>
                  <a:pt x="2049517" y="78827"/>
                </a:cubicBezTo>
                <a:cubicBezTo>
                  <a:pt x="2100283" y="-5783"/>
                  <a:pt x="2018381" y="62799"/>
                  <a:pt x="2112579" y="0"/>
                </a:cubicBezTo>
                <a:cubicBezTo>
                  <a:pt x="2165131" y="5255"/>
                  <a:pt x="2221848" y="-5404"/>
                  <a:pt x="2270234" y="15765"/>
                </a:cubicBezTo>
                <a:cubicBezTo>
                  <a:pt x="2311087" y="33638"/>
                  <a:pt x="2333296" y="78828"/>
                  <a:pt x="2364827" y="110359"/>
                </a:cubicBezTo>
                <a:cubicBezTo>
                  <a:pt x="2375338" y="120870"/>
                  <a:pt x="2382258" y="137190"/>
                  <a:pt x="2396359" y="141890"/>
                </a:cubicBezTo>
                <a:lnTo>
                  <a:pt x="2443655" y="157655"/>
                </a:lnTo>
                <a:cubicBezTo>
                  <a:pt x="2475186" y="178676"/>
                  <a:pt x="2500868" y="214487"/>
                  <a:pt x="2538248" y="220717"/>
                </a:cubicBezTo>
                <a:cubicBezTo>
                  <a:pt x="2569779" y="225972"/>
                  <a:pt x="2601496" y="230214"/>
                  <a:pt x="2632841" y="236483"/>
                </a:cubicBezTo>
                <a:cubicBezTo>
                  <a:pt x="2682337" y="246382"/>
                  <a:pt x="2698117" y="252986"/>
                  <a:pt x="2743200" y="268014"/>
                </a:cubicBezTo>
                <a:cubicBezTo>
                  <a:pt x="2773228" y="358100"/>
                  <a:pt x="2734191" y="283030"/>
                  <a:pt x="2806262" y="331076"/>
                </a:cubicBezTo>
                <a:cubicBezTo>
                  <a:pt x="2919824" y="406783"/>
                  <a:pt x="2774828" y="362625"/>
                  <a:pt x="2932386" y="394138"/>
                </a:cubicBezTo>
                <a:cubicBezTo>
                  <a:pt x="2937641" y="409903"/>
                  <a:pt x="2938934" y="427607"/>
                  <a:pt x="2948152" y="441434"/>
                </a:cubicBezTo>
                <a:cubicBezTo>
                  <a:pt x="3017882" y="546030"/>
                  <a:pt x="2975401" y="432872"/>
                  <a:pt x="3026979" y="536027"/>
                </a:cubicBezTo>
                <a:cubicBezTo>
                  <a:pt x="3034411" y="550891"/>
                  <a:pt x="3038180" y="567345"/>
                  <a:pt x="3042745" y="583324"/>
                </a:cubicBezTo>
                <a:cubicBezTo>
                  <a:pt x="3059479" y="641895"/>
                  <a:pt x="3060870" y="700511"/>
                  <a:pt x="3121572" y="740979"/>
                </a:cubicBezTo>
                <a:cubicBezTo>
                  <a:pt x="3137338" y="751489"/>
                  <a:pt x="3154313" y="760380"/>
                  <a:pt x="3168869" y="772510"/>
                </a:cubicBezTo>
                <a:cubicBezTo>
                  <a:pt x="3195074" y="794348"/>
                  <a:pt x="3233107" y="834278"/>
                  <a:pt x="3247696" y="867103"/>
                </a:cubicBezTo>
                <a:cubicBezTo>
                  <a:pt x="3261195" y="897475"/>
                  <a:pt x="3268717" y="930165"/>
                  <a:pt x="3279227" y="961696"/>
                </a:cubicBezTo>
                <a:cubicBezTo>
                  <a:pt x="3284482" y="977462"/>
                  <a:pt x="3285775" y="995166"/>
                  <a:pt x="3294993" y="1008993"/>
                </a:cubicBezTo>
                <a:cubicBezTo>
                  <a:pt x="3316014" y="1040524"/>
                  <a:pt x="3346071" y="1067635"/>
                  <a:pt x="3358055" y="1103586"/>
                </a:cubicBezTo>
                <a:cubicBezTo>
                  <a:pt x="3363310" y="1119352"/>
                  <a:pt x="3363618" y="1137765"/>
                  <a:pt x="3373821" y="1150883"/>
                </a:cubicBezTo>
                <a:cubicBezTo>
                  <a:pt x="3401198" y="1186081"/>
                  <a:pt x="3468414" y="1245476"/>
                  <a:pt x="3468414" y="1245476"/>
                </a:cubicBezTo>
                <a:cubicBezTo>
                  <a:pt x="3483438" y="1290549"/>
                  <a:pt x="3490048" y="1306350"/>
                  <a:pt x="3499945" y="1355834"/>
                </a:cubicBezTo>
                <a:cubicBezTo>
                  <a:pt x="3504836" y="1380291"/>
                  <a:pt x="3517742" y="1481445"/>
                  <a:pt x="3531476" y="1513490"/>
                </a:cubicBezTo>
                <a:cubicBezTo>
                  <a:pt x="3538940" y="1530906"/>
                  <a:pt x="3553606" y="1544335"/>
                  <a:pt x="3563007" y="1560786"/>
                </a:cubicBezTo>
                <a:cubicBezTo>
                  <a:pt x="3574667" y="1581191"/>
                  <a:pt x="3585810" y="1602027"/>
                  <a:pt x="3594538" y="1623848"/>
                </a:cubicBezTo>
                <a:cubicBezTo>
                  <a:pt x="3594551" y="1623881"/>
                  <a:pt x="3633946" y="1742073"/>
                  <a:pt x="3641834" y="1765738"/>
                </a:cubicBezTo>
                <a:cubicBezTo>
                  <a:pt x="3647089" y="1781503"/>
                  <a:pt x="3650168" y="1798170"/>
                  <a:pt x="3657600" y="1813034"/>
                </a:cubicBezTo>
                <a:cubicBezTo>
                  <a:pt x="3697605" y="1893044"/>
                  <a:pt x="3676095" y="1856541"/>
                  <a:pt x="3720662" y="1923393"/>
                </a:cubicBezTo>
                <a:cubicBezTo>
                  <a:pt x="3725917" y="1939159"/>
                  <a:pt x="3733454" y="1954340"/>
                  <a:pt x="3736427" y="1970690"/>
                </a:cubicBezTo>
                <a:cubicBezTo>
                  <a:pt x="3758969" y="2094673"/>
                  <a:pt x="3746533" y="2110146"/>
                  <a:pt x="3767959" y="2238703"/>
                </a:cubicBezTo>
                <a:cubicBezTo>
                  <a:pt x="3770691" y="2255095"/>
                  <a:pt x="3779693" y="2269878"/>
                  <a:pt x="3783724" y="2286000"/>
                </a:cubicBezTo>
                <a:cubicBezTo>
                  <a:pt x="3790223" y="2311996"/>
                  <a:pt x="3794235" y="2338551"/>
                  <a:pt x="3799490" y="2364827"/>
                </a:cubicBezTo>
                <a:cubicBezTo>
                  <a:pt x="3794235" y="2543503"/>
                  <a:pt x="3792029" y="2722295"/>
                  <a:pt x="3783724" y="2900855"/>
                </a:cubicBezTo>
                <a:cubicBezTo>
                  <a:pt x="3778015" y="3023588"/>
                  <a:pt x="3778855" y="3010057"/>
                  <a:pt x="3752193" y="3090041"/>
                </a:cubicBezTo>
                <a:cubicBezTo>
                  <a:pt x="3731063" y="3512631"/>
                  <a:pt x="3836978" y="3357754"/>
                  <a:pt x="3689131" y="3421117"/>
                </a:cubicBezTo>
                <a:cubicBezTo>
                  <a:pt x="3667529" y="3430375"/>
                  <a:pt x="3647090" y="3442138"/>
                  <a:pt x="3626069" y="3452648"/>
                </a:cubicBezTo>
                <a:cubicBezTo>
                  <a:pt x="3526221" y="3447393"/>
                  <a:pt x="3424745" y="3455592"/>
                  <a:pt x="3326524" y="3436883"/>
                </a:cubicBezTo>
                <a:cubicBezTo>
                  <a:pt x="3307911" y="3433338"/>
                  <a:pt x="3308391" y="3402984"/>
                  <a:pt x="3294993" y="3389586"/>
                </a:cubicBezTo>
                <a:cubicBezTo>
                  <a:pt x="3281595" y="3376188"/>
                  <a:pt x="3263462" y="3368565"/>
                  <a:pt x="3247696" y="3358055"/>
                </a:cubicBezTo>
                <a:cubicBezTo>
                  <a:pt x="3221420" y="3363310"/>
                  <a:pt x="3192134" y="3360526"/>
                  <a:pt x="3168869" y="3373821"/>
                </a:cubicBezTo>
                <a:cubicBezTo>
                  <a:pt x="3152418" y="3383222"/>
                  <a:pt x="3143330" y="3403142"/>
                  <a:pt x="3137338" y="3421117"/>
                </a:cubicBezTo>
                <a:cubicBezTo>
                  <a:pt x="3120132" y="3472736"/>
                  <a:pt x="3118214" y="3596342"/>
                  <a:pt x="3105807" y="3641834"/>
                </a:cubicBezTo>
                <a:cubicBezTo>
                  <a:pt x="3100822" y="3660114"/>
                  <a:pt x="3083677" y="3672680"/>
                  <a:pt x="3074276" y="3689131"/>
                </a:cubicBezTo>
                <a:cubicBezTo>
                  <a:pt x="2943043" y="3918790"/>
                  <a:pt x="3115423" y="3622605"/>
                  <a:pt x="3026979" y="3799490"/>
                </a:cubicBezTo>
                <a:cubicBezTo>
                  <a:pt x="3018505" y="3816437"/>
                  <a:pt x="3005958" y="3831021"/>
                  <a:pt x="2995448" y="3846786"/>
                </a:cubicBezTo>
                <a:cubicBezTo>
                  <a:pt x="2934749" y="4028892"/>
                  <a:pt x="3018487" y="3763136"/>
                  <a:pt x="2963917" y="4272455"/>
                </a:cubicBezTo>
                <a:cubicBezTo>
                  <a:pt x="2960310" y="4306118"/>
                  <a:pt x="2902129" y="4375860"/>
                  <a:pt x="2885090" y="4398579"/>
                </a:cubicBezTo>
                <a:cubicBezTo>
                  <a:pt x="2879835" y="4414345"/>
                  <a:pt x="2873889" y="4429897"/>
                  <a:pt x="2869324" y="4445876"/>
                </a:cubicBezTo>
                <a:cubicBezTo>
                  <a:pt x="2863371" y="4466710"/>
                  <a:pt x="2863249" y="4489558"/>
                  <a:pt x="2853559" y="4508938"/>
                </a:cubicBezTo>
                <a:cubicBezTo>
                  <a:pt x="2846912" y="4522233"/>
                  <a:pt x="2831313" y="4528862"/>
                  <a:pt x="2822027" y="4540469"/>
                </a:cubicBezTo>
                <a:cubicBezTo>
                  <a:pt x="2810190" y="4555264"/>
                  <a:pt x="2804756" y="4575288"/>
                  <a:pt x="2790496" y="4587765"/>
                </a:cubicBezTo>
                <a:cubicBezTo>
                  <a:pt x="2657942" y="4703749"/>
                  <a:pt x="2742437" y="4619677"/>
                  <a:pt x="2648607" y="4666593"/>
                </a:cubicBezTo>
                <a:cubicBezTo>
                  <a:pt x="2631660" y="4675067"/>
                  <a:pt x="2618257" y="4689650"/>
                  <a:pt x="2601310" y="4698124"/>
                </a:cubicBezTo>
                <a:cubicBezTo>
                  <a:pt x="2562496" y="4717531"/>
                  <a:pt x="2495758" y="4723599"/>
                  <a:pt x="2459421" y="4729655"/>
                </a:cubicBezTo>
                <a:cubicBezTo>
                  <a:pt x="2443655" y="4740165"/>
                  <a:pt x="2419819" y="4743871"/>
                  <a:pt x="2412124" y="4761186"/>
                </a:cubicBezTo>
                <a:cubicBezTo>
                  <a:pt x="2349113" y="4902961"/>
                  <a:pt x="2451690" y="4853102"/>
                  <a:pt x="2349062" y="4887310"/>
                </a:cubicBezTo>
                <a:cubicBezTo>
                  <a:pt x="2322786" y="4882055"/>
                  <a:pt x="2293500" y="4884840"/>
                  <a:pt x="2270234" y="4871545"/>
                </a:cubicBezTo>
                <a:cubicBezTo>
                  <a:pt x="2224182" y="4845229"/>
                  <a:pt x="2258480" y="4798012"/>
                  <a:pt x="2191407" y="4792717"/>
                </a:cubicBezTo>
                <a:cubicBezTo>
                  <a:pt x="2007972" y="4778235"/>
                  <a:pt x="1823545" y="4782207"/>
                  <a:pt x="1639614" y="4776952"/>
                </a:cubicBezTo>
                <a:cubicBezTo>
                  <a:pt x="1554699" y="4769232"/>
                  <a:pt x="1479439" y="4790197"/>
                  <a:pt x="1418896" y="4729655"/>
                </a:cubicBezTo>
                <a:cubicBezTo>
                  <a:pt x="1405498" y="4716257"/>
                  <a:pt x="1397875" y="4698124"/>
                  <a:pt x="1387365" y="4682359"/>
                </a:cubicBezTo>
                <a:cubicBezTo>
                  <a:pt x="1376980" y="4651202"/>
                  <a:pt x="1367853" y="4609992"/>
                  <a:pt x="1340069" y="4587765"/>
                </a:cubicBezTo>
                <a:cubicBezTo>
                  <a:pt x="1327092" y="4577384"/>
                  <a:pt x="1308538" y="4577255"/>
                  <a:pt x="1292772" y="4572000"/>
                </a:cubicBezTo>
                <a:cubicBezTo>
                  <a:pt x="1282262" y="4556234"/>
                  <a:pt x="1274639" y="4538101"/>
                  <a:pt x="1261241" y="4524703"/>
                </a:cubicBezTo>
                <a:cubicBezTo>
                  <a:pt x="1247843" y="4511305"/>
                  <a:pt x="1225782" y="4507968"/>
                  <a:pt x="1213945" y="4493172"/>
                </a:cubicBezTo>
                <a:cubicBezTo>
                  <a:pt x="1203564" y="4480195"/>
                  <a:pt x="1205611" y="4460740"/>
                  <a:pt x="1198179" y="4445876"/>
                </a:cubicBezTo>
                <a:cubicBezTo>
                  <a:pt x="1189705" y="4428929"/>
                  <a:pt x="1176049" y="4415030"/>
                  <a:pt x="1166648" y="4398579"/>
                </a:cubicBezTo>
                <a:cubicBezTo>
                  <a:pt x="1154988" y="4378174"/>
                  <a:pt x="1145627" y="4356538"/>
                  <a:pt x="1135117" y="4335517"/>
                </a:cubicBezTo>
                <a:cubicBezTo>
                  <a:pt x="1129862" y="4256689"/>
                  <a:pt x="1130525" y="4177243"/>
                  <a:pt x="1119352" y="4099034"/>
                </a:cubicBezTo>
                <a:cubicBezTo>
                  <a:pt x="1114652" y="4066131"/>
                  <a:pt x="1098331" y="4035972"/>
                  <a:pt x="1087821" y="4004441"/>
                </a:cubicBezTo>
                <a:cubicBezTo>
                  <a:pt x="1066064" y="3939171"/>
                  <a:pt x="1081272" y="3970970"/>
                  <a:pt x="1040524" y="3909848"/>
                </a:cubicBezTo>
                <a:cubicBezTo>
                  <a:pt x="1000899" y="3790970"/>
                  <a:pt x="1054351" y="3937502"/>
                  <a:pt x="993227" y="3815255"/>
                </a:cubicBezTo>
                <a:cubicBezTo>
                  <a:pt x="985795" y="3800391"/>
                  <a:pt x="987433" y="3781253"/>
                  <a:pt x="977462" y="3767959"/>
                </a:cubicBezTo>
                <a:cubicBezTo>
                  <a:pt x="955166" y="3738231"/>
                  <a:pt x="924910" y="3715407"/>
                  <a:pt x="898634" y="3689131"/>
                </a:cubicBezTo>
                <a:cubicBezTo>
                  <a:pt x="882869" y="3673365"/>
                  <a:pt x="863705" y="3660385"/>
                  <a:pt x="851338" y="3641834"/>
                </a:cubicBezTo>
                <a:cubicBezTo>
                  <a:pt x="830317" y="3610303"/>
                  <a:pt x="815072" y="3574037"/>
                  <a:pt x="788276" y="3547241"/>
                </a:cubicBezTo>
                <a:lnTo>
                  <a:pt x="693683" y="3452648"/>
                </a:lnTo>
                <a:lnTo>
                  <a:pt x="646386" y="3405352"/>
                </a:lnTo>
                <a:cubicBezTo>
                  <a:pt x="641131" y="3379076"/>
                  <a:pt x="637671" y="3352376"/>
                  <a:pt x="630621" y="3326524"/>
                </a:cubicBezTo>
                <a:cubicBezTo>
                  <a:pt x="621876" y="3294459"/>
                  <a:pt x="605608" y="3264522"/>
                  <a:pt x="599090" y="3231931"/>
                </a:cubicBezTo>
                <a:cubicBezTo>
                  <a:pt x="593835" y="3205655"/>
                  <a:pt x="605620" y="3167967"/>
                  <a:pt x="583324" y="3153103"/>
                </a:cubicBezTo>
                <a:cubicBezTo>
                  <a:pt x="548071" y="3129601"/>
                  <a:pt x="499076" y="3143780"/>
                  <a:pt x="457200" y="3137338"/>
                </a:cubicBezTo>
                <a:cubicBezTo>
                  <a:pt x="430715" y="3133263"/>
                  <a:pt x="404224" y="3128623"/>
                  <a:pt x="378372" y="3121572"/>
                </a:cubicBezTo>
                <a:cubicBezTo>
                  <a:pt x="346307" y="3112827"/>
                  <a:pt x="283779" y="3090041"/>
                  <a:pt x="283779" y="3090041"/>
                </a:cubicBezTo>
                <a:cubicBezTo>
                  <a:pt x="278524" y="3074276"/>
                  <a:pt x="275446" y="3057609"/>
                  <a:pt x="268014" y="3042745"/>
                </a:cubicBezTo>
                <a:cubicBezTo>
                  <a:pt x="259540" y="3025797"/>
                  <a:pt x="243136" y="3013189"/>
                  <a:pt x="236483" y="2995448"/>
                </a:cubicBezTo>
                <a:cubicBezTo>
                  <a:pt x="227074" y="2970358"/>
                  <a:pt x="225972" y="2942897"/>
                  <a:pt x="220717" y="2916621"/>
                </a:cubicBezTo>
                <a:cubicBezTo>
                  <a:pt x="225972" y="2806262"/>
                  <a:pt x="227308" y="2695647"/>
                  <a:pt x="236483" y="2585545"/>
                </a:cubicBezTo>
                <a:cubicBezTo>
                  <a:pt x="237863" y="2568984"/>
                  <a:pt x="248217" y="2554370"/>
                  <a:pt x="252248" y="2538248"/>
                </a:cubicBezTo>
                <a:lnTo>
                  <a:pt x="283779" y="2412124"/>
                </a:lnTo>
                <a:cubicBezTo>
                  <a:pt x="278524" y="2291255"/>
                  <a:pt x="281881" y="2169703"/>
                  <a:pt x="268014" y="2049517"/>
                </a:cubicBezTo>
                <a:cubicBezTo>
                  <a:pt x="265842" y="2030694"/>
                  <a:pt x="249071" y="2016383"/>
                  <a:pt x="236483" y="2002221"/>
                </a:cubicBezTo>
                <a:cubicBezTo>
                  <a:pt x="206858" y="1968893"/>
                  <a:pt x="173421" y="1939158"/>
                  <a:pt x="141890" y="1907627"/>
                </a:cubicBezTo>
                <a:lnTo>
                  <a:pt x="94593" y="1860331"/>
                </a:lnTo>
                <a:lnTo>
                  <a:pt x="47296" y="1813034"/>
                </a:lnTo>
                <a:lnTo>
                  <a:pt x="15765" y="1718441"/>
                </a:lnTo>
                <a:lnTo>
                  <a:pt x="0" y="1671145"/>
                </a:lnTo>
                <a:cubicBezTo>
                  <a:pt x="5255" y="1639614"/>
                  <a:pt x="5657" y="1606878"/>
                  <a:pt x="15765" y="1576552"/>
                </a:cubicBezTo>
                <a:cubicBezTo>
                  <a:pt x="21757" y="1558576"/>
                  <a:pt x="37547" y="1545503"/>
                  <a:pt x="47296" y="1529255"/>
                </a:cubicBezTo>
                <a:cubicBezTo>
                  <a:pt x="53342" y="1519179"/>
                  <a:pt x="47296" y="1505607"/>
                  <a:pt x="63062" y="1497724"/>
                </a:cubicBezTo>
                <a:close/>
              </a:path>
            </a:pathLst>
          </a:custGeom>
          <a:solidFill>
            <a:schemeClr val="bg1"/>
          </a:solidFill>
          <a:ln>
            <a:noFill/>
          </a:ln>
          <a:effectLst>
            <a:softEdge rad="584200"/>
          </a:effectLst>
          <a:scene3d>
            <a:camera prst="orthographicFront"/>
            <a:lightRig rig="chilly" dir="t"/>
          </a:scene3d>
          <a:sp3d prstMaterial="dkEdge">
            <a:bevelT w="3949700" h="908050" prst="angle"/>
            <a:bevelB w="2476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0" y="3094532"/>
            <a:ext cx="12192000" cy="3763468"/>
          </a:xfrm>
          <a:prstGeom prst="rect">
            <a:avLst/>
          </a:prstGeom>
          <a:gradFill flip="none" rotWithShape="1">
            <a:gsLst>
              <a:gs pos="0">
                <a:srgbClr val="06030D">
                  <a:lumMod val="83000"/>
                </a:srgbClr>
              </a:gs>
              <a:gs pos="27000">
                <a:srgbClr val="030F30"/>
              </a:gs>
              <a:gs pos="99167">
                <a:srgbClr val="003586"/>
              </a:gs>
              <a:gs pos="82000">
                <a:srgbClr val="003EAF"/>
              </a:gs>
              <a:gs pos="69000">
                <a:srgbClr val="032F94"/>
              </a:gs>
              <a:gs pos="49000">
                <a:srgbClr val="031F60"/>
              </a:gs>
            </a:gsLst>
            <a:lin ang="16200000" scaled="1"/>
            <a:tileRect/>
          </a:gradFill>
          <a:ln>
            <a:noFill/>
          </a:ln>
          <a:scene3d>
            <a:camera prst="orthographicFront"/>
            <a:lightRig rig="chilly" dir="t"/>
          </a:scene3d>
          <a:sp3d prstMaterial="plastic"/>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2302822" y="3328612"/>
            <a:ext cx="1941786" cy="1815882"/>
          </a:xfrm>
          <a:prstGeom prst="rect">
            <a:avLst/>
          </a:prstGeom>
          <a:noFill/>
        </p:spPr>
        <p:txBody>
          <a:bodyPr wrap="square" rtlCol="0">
            <a:spAutoFit/>
          </a:bodyPr>
          <a:lstStyle/>
          <a:p>
            <a:pPr algn="ctr"/>
            <a:r>
              <a:rPr lang="en-US" sz="2800" b="1" dirty="0">
                <a:solidFill>
                  <a:schemeClr val="bg1"/>
                </a:solidFill>
              </a:rPr>
              <a:t>The Math behind</a:t>
            </a:r>
          </a:p>
          <a:p>
            <a:pPr algn="ctr"/>
            <a:r>
              <a:rPr lang="en-US" sz="2800" b="1" dirty="0">
                <a:solidFill>
                  <a:schemeClr val="bg1"/>
                </a:solidFill>
              </a:rPr>
              <a:t>Machine Learning</a:t>
            </a:r>
          </a:p>
        </p:txBody>
      </p:sp>
      <p:sp>
        <p:nvSpPr>
          <p:cNvPr id="39" name="TextBox 38"/>
          <p:cNvSpPr txBox="1"/>
          <p:nvPr/>
        </p:nvSpPr>
        <p:spPr>
          <a:xfrm>
            <a:off x="2367470" y="5493936"/>
            <a:ext cx="1941786" cy="923330"/>
          </a:xfrm>
          <a:prstGeom prst="rect">
            <a:avLst/>
          </a:prstGeom>
          <a:noFill/>
        </p:spPr>
        <p:txBody>
          <a:bodyPr wrap="square" rtlCol="0">
            <a:spAutoFit/>
          </a:bodyPr>
          <a:lstStyle/>
          <a:p>
            <a:pPr algn="ctr"/>
            <a:r>
              <a:rPr lang="en-US" dirty="0">
                <a:solidFill>
                  <a:schemeClr val="bg1"/>
                </a:solidFill>
              </a:rPr>
              <a:t>Probabilistic Theory, Statistics and Linear Algebra</a:t>
            </a:r>
          </a:p>
        </p:txBody>
      </p:sp>
      <p:sp>
        <p:nvSpPr>
          <p:cNvPr id="48" name="TextBox 47"/>
          <p:cNvSpPr txBox="1"/>
          <p:nvPr/>
        </p:nvSpPr>
        <p:spPr>
          <a:xfrm>
            <a:off x="2131297" y="1087561"/>
            <a:ext cx="2584518" cy="1384995"/>
          </a:xfrm>
          <a:prstGeom prst="rect">
            <a:avLst/>
          </a:prstGeom>
          <a:noFill/>
        </p:spPr>
        <p:txBody>
          <a:bodyPr wrap="square" rtlCol="0">
            <a:spAutoFit/>
          </a:bodyPr>
          <a:lstStyle/>
          <a:p>
            <a:pPr algn="ctr"/>
            <a:r>
              <a:rPr lang="en-US" sz="2800" b="1" dirty="0">
                <a:solidFill>
                  <a:schemeClr val="tx1">
                    <a:lumMod val="75000"/>
                    <a:lumOff val="25000"/>
                  </a:schemeClr>
                </a:solidFill>
              </a:rPr>
              <a:t>Programming and</a:t>
            </a:r>
          </a:p>
          <a:p>
            <a:pPr algn="ctr"/>
            <a:r>
              <a:rPr lang="en-US" sz="2800" b="1" dirty="0">
                <a:solidFill>
                  <a:schemeClr val="tx1">
                    <a:lumMod val="75000"/>
                    <a:lumOff val="25000"/>
                  </a:schemeClr>
                </a:solidFill>
              </a:rPr>
              <a:t>Tools</a:t>
            </a:r>
          </a:p>
        </p:txBody>
      </p:sp>
      <p:sp>
        <p:nvSpPr>
          <p:cNvPr id="16" name="Freeform 15"/>
          <p:cNvSpPr/>
          <p:nvPr/>
        </p:nvSpPr>
        <p:spPr>
          <a:xfrm>
            <a:off x="4625865" y="1206433"/>
            <a:ext cx="3799490" cy="4887310"/>
          </a:xfrm>
          <a:custGeom>
            <a:avLst/>
            <a:gdLst>
              <a:gd name="connsiteX0" fmla="*/ 63062 w 3799490"/>
              <a:gd name="connsiteY0" fmla="*/ 1497724 h 4887310"/>
              <a:gd name="connsiteX1" fmla="*/ 141890 w 3799490"/>
              <a:gd name="connsiteY1" fmla="*/ 1481959 h 4887310"/>
              <a:gd name="connsiteX2" fmla="*/ 252248 w 3799490"/>
              <a:gd name="connsiteY2" fmla="*/ 1355834 h 4887310"/>
              <a:gd name="connsiteX3" fmla="*/ 299545 w 3799490"/>
              <a:gd name="connsiteY3" fmla="*/ 1261241 h 4887310"/>
              <a:gd name="connsiteX4" fmla="*/ 315310 w 3799490"/>
              <a:gd name="connsiteY4" fmla="*/ 1198179 h 4887310"/>
              <a:gd name="connsiteX5" fmla="*/ 346841 w 3799490"/>
              <a:gd name="connsiteY5" fmla="*/ 1072055 h 4887310"/>
              <a:gd name="connsiteX6" fmla="*/ 409903 w 3799490"/>
              <a:gd name="connsiteY6" fmla="*/ 993227 h 4887310"/>
              <a:gd name="connsiteX7" fmla="*/ 441434 w 3799490"/>
              <a:gd name="connsiteY7" fmla="*/ 945931 h 4887310"/>
              <a:gd name="connsiteX8" fmla="*/ 488731 w 3799490"/>
              <a:gd name="connsiteY8" fmla="*/ 930165 h 4887310"/>
              <a:gd name="connsiteX9" fmla="*/ 536027 w 3799490"/>
              <a:gd name="connsiteY9" fmla="*/ 898634 h 4887310"/>
              <a:gd name="connsiteX10" fmla="*/ 662152 w 3799490"/>
              <a:gd name="connsiteY10" fmla="*/ 867103 h 4887310"/>
              <a:gd name="connsiteX11" fmla="*/ 756745 w 3799490"/>
              <a:gd name="connsiteY11" fmla="*/ 835572 h 4887310"/>
              <a:gd name="connsiteX12" fmla="*/ 804041 w 3799490"/>
              <a:gd name="connsiteY12" fmla="*/ 819807 h 4887310"/>
              <a:gd name="connsiteX13" fmla="*/ 914400 w 3799490"/>
              <a:gd name="connsiteY13" fmla="*/ 756745 h 4887310"/>
              <a:gd name="connsiteX14" fmla="*/ 1024759 w 3799490"/>
              <a:gd name="connsiteY14" fmla="*/ 725214 h 4887310"/>
              <a:gd name="connsiteX15" fmla="*/ 1072055 w 3799490"/>
              <a:gd name="connsiteY15" fmla="*/ 693683 h 4887310"/>
              <a:gd name="connsiteX16" fmla="*/ 1182414 w 3799490"/>
              <a:gd name="connsiteY16" fmla="*/ 630621 h 4887310"/>
              <a:gd name="connsiteX17" fmla="*/ 1308538 w 3799490"/>
              <a:gd name="connsiteY17" fmla="*/ 488731 h 4887310"/>
              <a:gd name="connsiteX18" fmla="*/ 1387365 w 3799490"/>
              <a:gd name="connsiteY18" fmla="*/ 394138 h 4887310"/>
              <a:gd name="connsiteX19" fmla="*/ 1434662 w 3799490"/>
              <a:gd name="connsiteY19" fmla="*/ 299545 h 4887310"/>
              <a:gd name="connsiteX20" fmla="*/ 1481959 w 3799490"/>
              <a:gd name="connsiteY20" fmla="*/ 204952 h 4887310"/>
              <a:gd name="connsiteX21" fmla="*/ 1529255 w 3799490"/>
              <a:gd name="connsiteY21" fmla="*/ 173421 h 4887310"/>
              <a:gd name="connsiteX22" fmla="*/ 1671145 w 3799490"/>
              <a:gd name="connsiteY22" fmla="*/ 189186 h 4887310"/>
              <a:gd name="connsiteX23" fmla="*/ 1686910 w 3799490"/>
              <a:gd name="connsiteY23" fmla="*/ 236483 h 4887310"/>
              <a:gd name="connsiteX24" fmla="*/ 1702676 w 3799490"/>
              <a:gd name="connsiteY24" fmla="*/ 362607 h 4887310"/>
              <a:gd name="connsiteX25" fmla="*/ 1781503 w 3799490"/>
              <a:gd name="connsiteY25" fmla="*/ 346841 h 4887310"/>
              <a:gd name="connsiteX26" fmla="*/ 1923393 w 3799490"/>
              <a:gd name="connsiteY26" fmla="*/ 236483 h 4887310"/>
              <a:gd name="connsiteX27" fmla="*/ 2002221 w 3799490"/>
              <a:gd name="connsiteY27" fmla="*/ 157655 h 4887310"/>
              <a:gd name="connsiteX28" fmla="*/ 2049517 w 3799490"/>
              <a:gd name="connsiteY28" fmla="*/ 78827 h 4887310"/>
              <a:gd name="connsiteX29" fmla="*/ 2112579 w 3799490"/>
              <a:gd name="connsiteY29" fmla="*/ 0 h 4887310"/>
              <a:gd name="connsiteX30" fmla="*/ 2270234 w 3799490"/>
              <a:gd name="connsiteY30" fmla="*/ 15765 h 4887310"/>
              <a:gd name="connsiteX31" fmla="*/ 2364827 w 3799490"/>
              <a:gd name="connsiteY31" fmla="*/ 110359 h 4887310"/>
              <a:gd name="connsiteX32" fmla="*/ 2396359 w 3799490"/>
              <a:gd name="connsiteY32" fmla="*/ 141890 h 4887310"/>
              <a:gd name="connsiteX33" fmla="*/ 2443655 w 3799490"/>
              <a:gd name="connsiteY33" fmla="*/ 157655 h 4887310"/>
              <a:gd name="connsiteX34" fmla="*/ 2538248 w 3799490"/>
              <a:gd name="connsiteY34" fmla="*/ 220717 h 4887310"/>
              <a:gd name="connsiteX35" fmla="*/ 2632841 w 3799490"/>
              <a:gd name="connsiteY35" fmla="*/ 236483 h 4887310"/>
              <a:gd name="connsiteX36" fmla="*/ 2743200 w 3799490"/>
              <a:gd name="connsiteY36" fmla="*/ 268014 h 4887310"/>
              <a:gd name="connsiteX37" fmla="*/ 2806262 w 3799490"/>
              <a:gd name="connsiteY37" fmla="*/ 331076 h 4887310"/>
              <a:gd name="connsiteX38" fmla="*/ 2932386 w 3799490"/>
              <a:gd name="connsiteY38" fmla="*/ 394138 h 4887310"/>
              <a:gd name="connsiteX39" fmla="*/ 2948152 w 3799490"/>
              <a:gd name="connsiteY39" fmla="*/ 441434 h 4887310"/>
              <a:gd name="connsiteX40" fmla="*/ 3026979 w 3799490"/>
              <a:gd name="connsiteY40" fmla="*/ 536027 h 4887310"/>
              <a:gd name="connsiteX41" fmla="*/ 3042745 w 3799490"/>
              <a:gd name="connsiteY41" fmla="*/ 583324 h 4887310"/>
              <a:gd name="connsiteX42" fmla="*/ 3121572 w 3799490"/>
              <a:gd name="connsiteY42" fmla="*/ 740979 h 4887310"/>
              <a:gd name="connsiteX43" fmla="*/ 3168869 w 3799490"/>
              <a:gd name="connsiteY43" fmla="*/ 772510 h 4887310"/>
              <a:gd name="connsiteX44" fmla="*/ 3247696 w 3799490"/>
              <a:gd name="connsiteY44" fmla="*/ 867103 h 4887310"/>
              <a:gd name="connsiteX45" fmla="*/ 3279227 w 3799490"/>
              <a:gd name="connsiteY45" fmla="*/ 961696 h 4887310"/>
              <a:gd name="connsiteX46" fmla="*/ 3294993 w 3799490"/>
              <a:gd name="connsiteY46" fmla="*/ 1008993 h 4887310"/>
              <a:gd name="connsiteX47" fmla="*/ 3358055 w 3799490"/>
              <a:gd name="connsiteY47" fmla="*/ 1103586 h 4887310"/>
              <a:gd name="connsiteX48" fmla="*/ 3373821 w 3799490"/>
              <a:gd name="connsiteY48" fmla="*/ 1150883 h 4887310"/>
              <a:gd name="connsiteX49" fmla="*/ 3468414 w 3799490"/>
              <a:gd name="connsiteY49" fmla="*/ 1245476 h 4887310"/>
              <a:gd name="connsiteX50" fmla="*/ 3499945 w 3799490"/>
              <a:gd name="connsiteY50" fmla="*/ 1355834 h 4887310"/>
              <a:gd name="connsiteX51" fmla="*/ 3531476 w 3799490"/>
              <a:gd name="connsiteY51" fmla="*/ 1513490 h 4887310"/>
              <a:gd name="connsiteX52" fmla="*/ 3563007 w 3799490"/>
              <a:gd name="connsiteY52" fmla="*/ 1560786 h 4887310"/>
              <a:gd name="connsiteX53" fmla="*/ 3594538 w 3799490"/>
              <a:gd name="connsiteY53" fmla="*/ 1623848 h 4887310"/>
              <a:gd name="connsiteX54" fmla="*/ 3641834 w 3799490"/>
              <a:gd name="connsiteY54" fmla="*/ 1765738 h 4887310"/>
              <a:gd name="connsiteX55" fmla="*/ 3657600 w 3799490"/>
              <a:gd name="connsiteY55" fmla="*/ 1813034 h 4887310"/>
              <a:gd name="connsiteX56" fmla="*/ 3720662 w 3799490"/>
              <a:gd name="connsiteY56" fmla="*/ 1923393 h 4887310"/>
              <a:gd name="connsiteX57" fmla="*/ 3736427 w 3799490"/>
              <a:gd name="connsiteY57" fmla="*/ 1970690 h 4887310"/>
              <a:gd name="connsiteX58" fmla="*/ 3767959 w 3799490"/>
              <a:gd name="connsiteY58" fmla="*/ 2238703 h 4887310"/>
              <a:gd name="connsiteX59" fmla="*/ 3783724 w 3799490"/>
              <a:gd name="connsiteY59" fmla="*/ 2286000 h 4887310"/>
              <a:gd name="connsiteX60" fmla="*/ 3799490 w 3799490"/>
              <a:gd name="connsiteY60" fmla="*/ 2364827 h 4887310"/>
              <a:gd name="connsiteX61" fmla="*/ 3783724 w 3799490"/>
              <a:gd name="connsiteY61" fmla="*/ 2900855 h 4887310"/>
              <a:gd name="connsiteX62" fmla="*/ 3752193 w 3799490"/>
              <a:gd name="connsiteY62" fmla="*/ 3090041 h 4887310"/>
              <a:gd name="connsiteX63" fmla="*/ 3689131 w 3799490"/>
              <a:gd name="connsiteY63" fmla="*/ 3421117 h 4887310"/>
              <a:gd name="connsiteX64" fmla="*/ 3626069 w 3799490"/>
              <a:gd name="connsiteY64" fmla="*/ 3452648 h 4887310"/>
              <a:gd name="connsiteX65" fmla="*/ 3326524 w 3799490"/>
              <a:gd name="connsiteY65" fmla="*/ 3436883 h 4887310"/>
              <a:gd name="connsiteX66" fmla="*/ 3294993 w 3799490"/>
              <a:gd name="connsiteY66" fmla="*/ 3389586 h 4887310"/>
              <a:gd name="connsiteX67" fmla="*/ 3247696 w 3799490"/>
              <a:gd name="connsiteY67" fmla="*/ 3358055 h 4887310"/>
              <a:gd name="connsiteX68" fmla="*/ 3168869 w 3799490"/>
              <a:gd name="connsiteY68" fmla="*/ 3373821 h 4887310"/>
              <a:gd name="connsiteX69" fmla="*/ 3137338 w 3799490"/>
              <a:gd name="connsiteY69" fmla="*/ 3421117 h 4887310"/>
              <a:gd name="connsiteX70" fmla="*/ 3105807 w 3799490"/>
              <a:gd name="connsiteY70" fmla="*/ 3641834 h 4887310"/>
              <a:gd name="connsiteX71" fmla="*/ 3074276 w 3799490"/>
              <a:gd name="connsiteY71" fmla="*/ 3689131 h 4887310"/>
              <a:gd name="connsiteX72" fmla="*/ 3026979 w 3799490"/>
              <a:gd name="connsiteY72" fmla="*/ 3799490 h 4887310"/>
              <a:gd name="connsiteX73" fmla="*/ 2995448 w 3799490"/>
              <a:gd name="connsiteY73" fmla="*/ 3846786 h 4887310"/>
              <a:gd name="connsiteX74" fmla="*/ 2963917 w 3799490"/>
              <a:gd name="connsiteY74" fmla="*/ 4272455 h 4887310"/>
              <a:gd name="connsiteX75" fmla="*/ 2885090 w 3799490"/>
              <a:gd name="connsiteY75" fmla="*/ 4398579 h 4887310"/>
              <a:gd name="connsiteX76" fmla="*/ 2869324 w 3799490"/>
              <a:gd name="connsiteY76" fmla="*/ 4445876 h 4887310"/>
              <a:gd name="connsiteX77" fmla="*/ 2853559 w 3799490"/>
              <a:gd name="connsiteY77" fmla="*/ 4508938 h 4887310"/>
              <a:gd name="connsiteX78" fmla="*/ 2822027 w 3799490"/>
              <a:gd name="connsiteY78" fmla="*/ 4540469 h 4887310"/>
              <a:gd name="connsiteX79" fmla="*/ 2790496 w 3799490"/>
              <a:gd name="connsiteY79" fmla="*/ 4587765 h 4887310"/>
              <a:gd name="connsiteX80" fmla="*/ 2648607 w 3799490"/>
              <a:gd name="connsiteY80" fmla="*/ 4666593 h 4887310"/>
              <a:gd name="connsiteX81" fmla="*/ 2601310 w 3799490"/>
              <a:gd name="connsiteY81" fmla="*/ 4698124 h 4887310"/>
              <a:gd name="connsiteX82" fmla="*/ 2459421 w 3799490"/>
              <a:gd name="connsiteY82" fmla="*/ 4729655 h 4887310"/>
              <a:gd name="connsiteX83" fmla="*/ 2412124 w 3799490"/>
              <a:gd name="connsiteY83" fmla="*/ 4761186 h 4887310"/>
              <a:gd name="connsiteX84" fmla="*/ 2349062 w 3799490"/>
              <a:gd name="connsiteY84" fmla="*/ 4887310 h 4887310"/>
              <a:gd name="connsiteX85" fmla="*/ 2270234 w 3799490"/>
              <a:gd name="connsiteY85" fmla="*/ 4871545 h 4887310"/>
              <a:gd name="connsiteX86" fmla="*/ 2191407 w 3799490"/>
              <a:gd name="connsiteY86" fmla="*/ 4792717 h 4887310"/>
              <a:gd name="connsiteX87" fmla="*/ 1639614 w 3799490"/>
              <a:gd name="connsiteY87" fmla="*/ 4776952 h 4887310"/>
              <a:gd name="connsiteX88" fmla="*/ 1418896 w 3799490"/>
              <a:gd name="connsiteY88" fmla="*/ 4729655 h 4887310"/>
              <a:gd name="connsiteX89" fmla="*/ 1387365 w 3799490"/>
              <a:gd name="connsiteY89" fmla="*/ 4682359 h 4887310"/>
              <a:gd name="connsiteX90" fmla="*/ 1340069 w 3799490"/>
              <a:gd name="connsiteY90" fmla="*/ 4587765 h 4887310"/>
              <a:gd name="connsiteX91" fmla="*/ 1292772 w 3799490"/>
              <a:gd name="connsiteY91" fmla="*/ 4572000 h 4887310"/>
              <a:gd name="connsiteX92" fmla="*/ 1261241 w 3799490"/>
              <a:gd name="connsiteY92" fmla="*/ 4524703 h 4887310"/>
              <a:gd name="connsiteX93" fmla="*/ 1213945 w 3799490"/>
              <a:gd name="connsiteY93" fmla="*/ 4493172 h 4887310"/>
              <a:gd name="connsiteX94" fmla="*/ 1198179 w 3799490"/>
              <a:gd name="connsiteY94" fmla="*/ 4445876 h 4887310"/>
              <a:gd name="connsiteX95" fmla="*/ 1166648 w 3799490"/>
              <a:gd name="connsiteY95" fmla="*/ 4398579 h 4887310"/>
              <a:gd name="connsiteX96" fmla="*/ 1135117 w 3799490"/>
              <a:gd name="connsiteY96" fmla="*/ 4335517 h 4887310"/>
              <a:gd name="connsiteX97" fmla="*/ 1119352 w 3799490"/>
              <a:gd name="connsiteY97" fmla="*/ 4099034 h 4887310"/>
              <a:gd name="connsiteX98" fmla="*/ 1087821 w 3799490"/>
              <a:gd name="connsiteY98" fmla="*/ 4004441 h 4887310"/>
              <a:gd name="connsiteX99" fmla="*/ 1040524 w 3799490"/>
              <a:gd name="connsiteY99" fmla="*/ 3909848 h 4887310"/>
              <a:gd name="connsiteX100" fmla="*/ 993227 w 3799490"/>
              <a:gd name="connsiteY100" fmla="*/ 3815255 h 4887310"/>
              <a:gd name="connsiteX101" fmla="*/ 977462 w 3799490"/>
              <a:gd name="connsiteY101" fmla="*/ 3767959 h 4887310"/>
              <a:gd name="connsiteX102" fmla="*/ 898634 w 3799490"/>
              <a:gd name="connsiteY102" fmla="*/ 3689131 h 4887310"/>
              <a:gd name="connsiteX103" fmla="*/ 851338 w 3799490"/>
              <a:gd name="connsiteY103" fmla="*/ 3641834 h 4887310"/>
              <a:gd name="connsiteX104" fmla="*/ 788276 w 3799490"/>
              <a:gd name="connsiteY104" fmla="*/ 3547241 h 4887310"/>
              <a:gd name="connsiteX105" fmla="*/ 693683 w 3799490"/>
              <a:gd name="connsiteY105" fmla="*/ 3452648 h 4887310"/>
              <a:gd name="connsiteX106" fmla="*/ 646386 w 3799490"/>
              <a:gd name="connsiteY106" fmla="*/ 3405352 h 4887310"/>
              <a:gd name="connsiteX107" fmla="*/ 630621 w 3799490"/>
              <a:gd name="connsiteY107" fmla="*/ 3326524 h 4887310"/>
              <a:gd name="connsiteX108" fmla="*/ 599090 w 3799490"/>
              <a:gd name="connsiteY108" fmla="*/ 3231931 h 4887310"/>
              <a:gd name="connsiteX109" fmla="*/ 583324 w 3799490"/>
              <a:gd name="connsiteY109" fmla="*/ 3153103 h 4887310"/>
              <a:gd name="connsiteX110" fmla="*/ 457200 w 3799490"/>
              <a:gd name="connsiteY110" fmla="*/ 3137338 h 4887310"/>
              <a:gd name="connsiteX111" fmla="*/ 378372 w 3799490"/>
              <a:gd name="connsiteY111" fmla="*/ 3121572 h 4887310"/>
              <a:gd name="connsiteX112" fmla="*/ 283779 w 3799490"/>
              <a:gd name="connsiteY112" fmla="*/ 3090041 h 4887310"/>
              <a:gd name="connsiteX113" fmla="*/ 268014 w 3799490"/>
              <a:gd name="connsiteY113" fmla="*/ 3042745 h 4887310"/>
              <a:gd name="connsiteX114" fmla="*/ 236483 w 3799490"/>
              <a:gd name="connsiteY114" fmla="*/ 2995448 h 4887310"/>
              <a:gd name="connsiteX115" fmla="*/ 220717 w 3799490"/>
              <a:gd name="connsiteY115" fmla="*/ 2916621 h 4887310"/>
              <a:gd name="connsiteX116" fmla="*/ 236483 w 3799490"/>
              <a:gd name="connsiteY116" fmla="*/ 2585545 h 4887310"/>
              <a:gd name="connsiteX117" fmla="*/ 252248 w 3799490"/>
              <a:gd name="connsiteY117" fmla="*/ 2538248 h 4887310"/>
              <a:gd name="connsiteX118" fmla="*/ 283779 w 3799490"/>
              <a:gd name="connsiteY118" fmla="*/ 2412124 h 4887310"/>
              <a:gd name="connsiteX119" fmla="*/ 268014 w 3799490"/>
              <a:gd name="connsiteY119" fmla="*/ 2049517 h 4887310"/>
              <a:gd name="connsiteX120" fmla="*/ 236483 w 3799490"/>
              <a:gd name="connsiteY120" fmla="*/ 2002221 h 4887310"/>
              <a:gd name="connsiteX121" fmla="*/ 141890 w 3799490"/>
              <a:gd name="connsiteY121" fmla="*/ 1907627 h 4887310"/>
              <a:gd name="connsiteX122" fmla="*/ 94593 w 3799490"/>
              <a:gd name="connsiteY122" fmla="*/ 1860331 h 4887310"/>
              <a:gd name="connsiteX123" fmla="*/ 47296 w 3799490"/>
              <a:gd name="connsiteY123" fmla="*/ 1813034 h 4887310"/>
              <a:gd name="connsiteX124" fmla="*/ 15765 w 3799490"/>
              <a:gd name="connsiteY124" fmla="*/ 1718441 h 4887310"/>
              <a:gd name="connsiteX125" fmla="*/ 0 w 3799490"/>
              <a:gd name="connsiteY125" fmla="*/ 1671145 h 4887310"/>
              <a:gd name="connsiteX126" fmla="*/ 15765 w 3799490"/>
              <a:gd name="connsiteY126" fmla="*/ 1576552 h 4887310"/>
              <a:gd name="connsiteX127" fmla="*/ 47296 w 3799490"/>
              <a:gd name="connsiteY127" fmla="*/ 1529255 h 4887310"/>
              <a:gd name="connsiteX128" fmla="*/ 63062 w 3799490"/>
              <a:gd name="connsiteY128" fmla="*/ 1497724 h 4887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Lst>
            <a:rect l="l" t="t" r="r" b="b"/>
            <a:pathLst>
              <a:path w="3799490" h="4887310">
                <a:moveTo>
                  <a:pt x="63062" y="1497724"/>
                </a:moveTo>
                <a:cubicBezTo>
                  <a:pt x="78828" y="1489841"/>
                  <a:pt x="118912" y="1495746"/>
                  <a:pt x="141890" y="1481959"/>
                </a:cubicBezTo>
                <a:cubicBezTo>
                  <a:pt x="171244" y="1464346"/>
                  <a:pt x="232163" y="1396004"/>
                  <a:pt x="252248" y="1355834"/>
                </a:cubicBezTo>
                <a:cubicBezTo>
                  <a:pt x="317521" y="1225290"/>
                  <a:pt x="209181" y="1396789"/>
                  <a:pt x="299545" y="1261241"/>
                </a:cubicBezTo>
                <a:cubicBezTo>
                  <a:pt x="304800" y="1240220"/>
                  <a:pt x="310610" y="1219331"/>
                  <a:pt x="315310" y="1198179"/>
                </a:cubicBezTo>
                <a:cubicBezTo>
                  <a:pt x="322504" y="1165806"/>
                  <a:pt x="329940" y="1105857"/>
                  <a:pt x="346841" y="1072055"/>
                </a:cubicBezTo>
                <a:cubicBezTo>
                  <a:pt x="379187" y="1007363"/>
                  <a:pt x="370803" y="1042102"/>
                  <a:pt x="409903" y="993227"/>
                </a:cubicBezTo>
                <a:cubicBezTo>
                  <a:pt x="421739" y="978431"/>
                  <a:pt x="426638" y="957767"/>
                  <a:pt x="441434" y="945931"/>
                </a:cubicBezTo>
                <a:cubicBezTo>
                  <a:pt x="454411" y="935550"/>
                  <a:pt x="473867" y="937597"/>
                  <a:pt x="488731" y="930165"/>
                </a:cubicBezTo>
                <a:cubicBezTo>
                  <a:pt x="505678" y="921691"/>
                  <a:pt x="518220" y="905109"/>
                  <a:pt x="536027" y="898634"/>
                </a:cubicBezTo>
                <a:cubicBezTo>
                  <a:pt x="576753" y="883824"/>
                  <a:pt x="621040" y="880807"/>
                  <a:pt x="662152" y="867103"/>
                </a:cubicBezTo>
                <a:lnTo>
                  <a:pt x="756745" y="835572"/>
                </a:lnTo>
                <a:lnTo>
                  <a:pt x="804041" y="819807"/>
                </a:lnTo>
                <a:cubicBezTo>
                  <a:pt x="851542" y="788140"/>
                  <a:pt x="858393" y="780749"/>
                  <a:pt x="914400" y="756745"/>
                </a:cubicBezTo>
                <a:cubicBezTo>
                  <a:pt x="946071" y="743172"/>
                  <a:pt x="992749" y="733216"/>
                  <a:pt x="1024759" y="725214"/>
                </a:cubicBezTo>
                <a:cubicBezTo>
                  <a:pt x="1040524" y="714704"/>
                  <a:pt x="1055604" y="703084"/>
                  <a:pt x="1072055" y="693683"/>
                </a:cubicBezTo>
                <a:cubicBezTo>
                  <a:pt x="1112021" y="670845"/>
                  <a:pt x="1147846" y="661348"/>
                  <a:pt x="1182414" y="630621"/>
                </a:cubicBezTo>
                <a:cubicBezTo>
                  <a:pt x="1379512" y="455422"/>
                  <a:pt x="1214409" y="601687"/>
                  <a:pt x="1308538" y="488731"/>
                </a:cubicBezTo>
                <a:cubicBezTo>
                  <a:pt x="1352119" y="436433"/>
                  <a:pt x="1358009" y="452849"/>
                  <a:pt x="1387365" y="394138"/>
                </a:cubicBezTo>
                <a:cubicBezTo>
                  <a:pt x="1452637" y="263595"/>
                  <a:pt x="1344300" y="435087"/>
                  <a:pt x="1434662" y="299545"/>
                </a:cubicBezTo>
                <a:cubicBezTo>
                  <a:pt x="1447485" y="261075"/>
                  <a:pt x="1451394" y="235516"/>
                  <a:pt x="1481959" y="204952"/>
                </a:cubicBezTo>
                <a:cubicBezTo>
                  <a:pt x="1495357" y="191554"/>
                  <a:pt x="1513490" y="183931"/>
                  <a:pt x="1529255" y="173421"/>
                </a:cubicBezTo>
                <a:cubicBezTo>
                  <a:pt x="1576552" y="178676"/>
                  <a:pt x="1626961" y="171512"/>
                  <a:pt x="1671145" y="189186"/>
                </a:cubicBezTo>
                <a:cubicBezTo>
                  <a:pt x="1686575" y="195358"/>
                  <a:pt x="1683937" y="220133"/>
                  <a:pt x="1686910" y="236483"/>
                </a:cubicBezTo>
                <a:cubicBezTo>
                  <a:pt x="1694489" y="278168"/>
                  <a:pt x="1697421" y="320566"/>
                  <a:pt x="1702676" y="362607"/>
                </a:cubicBezTo>
                <a:cubicBezTo>
                  <a:pt x="1728952" y="357352"/>
                  <a:pt x="1757109" y="357929"/>
                  <a:pt x="1781503" y="346841"/>
                </a:cubicBezTo>
                <a:cubicBezTo>
                  <a:pt x="1828662" y="325405"/>
                  <a:pt x="1888122" y="278808"/>
                  <a:pt x="1923393" y="236483"/>
                </a:cubicBezTo>
                <a:cubicBezTo>
                  <a:pt x="1989084" y="157654"/>
                  <a:pt x="1915508" y="215463"/>
                  <a:pt x="2002221" y="157655"/>
                </a:cubicBezTo>
                <a:cubicBezTo>
                  <a:pt x="2046878" y="23681"/>
                  <a:pt x="1984597" y="187026"/>
                  <a:pt x="2049517" y="78827"/>
                </a:cubicBezTo>
                <a:cubicBezTo>
                  <a:pt x="2100283" y="-5783"/>
                  <a:pt x="2018381" y="62799"/>
                  <a:pt x="2112579" y="0"/>
                </a:cubicBezTo>
                <a:cubicBezTo>
                  <a:pt x="2165131" y="5255"/>
                  <a:pt x="2221848" y="-5404"/>
                  <a:pt x="2270234" y="15765"/>
                </a:cubicBezTo>
                <a:cubicBezTo>
                  <a:pt x="2311087" y="33638"/>
                  <a:pt x="2333296" y="78828"/>
                  <a:pt x="2364827" y="110359"/>
                </a:cubicBezTo>
                <a:cubicBezTo>
                  <a:pt x="2375338" y="120870"/>
                  <a:pt x="2382258" y="137190"/>
                  <a:pt x="2396359" y="141890"/>
                </a:cubicBezTo>
                <a:lnTo>
                  <a:pt x="2443655" y="157655"/>
                </a:lnTo>
                <a:cubicBezTo>
                  <a:pt x="2475186" y="178676"/>
                  <a:pt x="2500868" y="214487"/>
                  <a:pt x="2538248" y="220717"/>
                </a:cubicBezTo>
                <a:cubicBezTo>
                  <a:pt x="2569779" y="225972"/>
                  <a:pt x="2601496" y="230214"/>
                  <a:pt x="2632841" y="236483"/>
                </a:cubicBezTo>
                <a:cubicBezTo>
                  <a:pt x="2682337" y="246382"/>
                  <a:pt x="2698117" y="252986"/>
                  <a:pt x="2743200" y="268014"/>
                </a:cubicBezTo>
                <a:cubicBezTo>
                  <a:pt x="2773228" y="358100"/>
                  <a:pt x="2734191" y="283030"/>
                  <a:pt x="2806262" y="331076"/>
                </a:cubicBezTo>
                <a:cubicBezTo>
                  <a:pt x="2919824" y="406783"/>
                  <a:pt x="2774828" y="362625"/>
                  <a:pt x="2932386" y="394138"/>
                </a:cubicBezTo>
                <a:cubicBezTo>
                  <a:pt x="2937641" y="409903"/>
                  <a:pt x="2938934" y="427607"/>
                  <a:pt x="2948152" y="441434"/>
                </a:cubicBezTo>
                <a:cubicBezTo>
                  <a:pt x="3017882" y="546030"/>
                  <a:pt x="2975401" y="432872"/>
                  <a:pt x="3026979" y="536027"/>
                </a:cubicBezTo>
                <a:cubicBezTo>
                  <a:pt x="3034411" y="550891"/>
                  <a:pt x="3038180" y="567345"/>
                  <a:pt x="3042745" y="583324"/>
                </a:cubicBezTo>
                <a:cubicBezTo>
                  <a:pt x="3059479" y="641895"/>
                  <a:pt x="3060870" y="700511"/>
                  <a:pt x="3121572" y="740979"/>
                </a:cubicBezTo>
                <a:cubicBezTo>
                  <a:pt x="3137338" y="751489"/>
                  <a:pt x="3154313" y="760380"/>
                  <a:pt x="3168869" y="772510"/>
                </a:cubicBezTo>
                <a:cubicBezTo>
                  <a:pt x="3195074" y="794348"/>
                  <a:pt x="3233107" y="834278"/>
                  <a:pt x="3247696" y="867103"/>
                </a:cubicBezTo>
                <a:cubicBezTo>
                  <a:pt x="3261195" y="897475"/>
                  <a:pt x="3268717" y="930165"/>
                  <a:pt x="3279227" y="961696"/>
                </a:cubicBezTo>
                <a:cubicBezTo>
                  <a:pt x="3284482" y="977462"/>
                  <a:pt x="3285775" y="995166"/>
                  <a:pt x="3294993" y="1008993"/>
                </a:cubicBezTo>
                <a:cubicBezTo>
                  <a:pt x="3316014" y="1040524"/>
                  <a:pt x="3346071" y="1067635"/>
                  <a:pt x="3358055" y="1103586"/>
                </a:cubicBezTo>
                <a:cubicBezTo>
                  <a:pt x="3363310" y="1119352"/>
                  <a:pt x="3363618" y="1137765"/>
                  <a:pt x="3373821" y="1150883"/>
                </a:cubicBezTo>
                <a:cubicBezTo>
                  <a:pt x="3401198" y="1186081"/>
                  <a:pt x="3468414" y="1245476"/>
                  <a:pt x="3468414" y="1245476"/>
                </a:cubicBezTo>
                <a:cubicBezTo>
                  <a:pt x="3483438" y="1290549"/>
                  <a:pt x="3490048" y="1306350"/>
                  <a:pt x="3499945" y="1355834"/>
                </a:cubicBezTo>
                <a:cubicBezTo>
                  <a:pt x="3504836" y="1380291"/>
                  <a:pt x="3517742" y="1481445"/>
                  <a:pt x="3531476" y="1513490"/>
                </a:cubicBezTo>
                <a:cubicBezTo>
                  <a:pt x="3538940" y="1530906"/>
                  <a:pt x="3553606" y="1544335"/>
                  <a:pt x="3563007" y="1560786"/>
                </a:cubicBezTo>
                <a:cubicBezTo>
                  <a:pt x="3574667" y="1581191"/>
                  <a:pt x="3585810" y="1602027"/>
                  <a:pt x="3594538" y="1623848"/>
                </a:cubicBezTo>
                <a:cubicBezTo>
                  <a:pt x="3594551" y="1623881"/>
                  <a:pt x="3633946" y="1742073"/>
                  <a:pt x="3641834" y="1765738"/>
                </a:cubicBezTo>
                <a:cubicBezTo>
                  <a:pt x="3647089" y="1781503"/>
                  <a:pt x="3650168" y="1798170"/>
                  <a:pt x="3657600" y="1813034"/>
                </a:cubicBezTo>
                <a:cubicBezTo>
                  <a:pt x="3697605" y="1893044"/>
                  <a:pt x="3676095" y="1856541"/>
                  <a:pt x="3720662" y="1923393"/>
                </a:cubicBezTo>
                <a:cubicBezTo>
                  <a:pt x="3725917" y="1939159"/>
                  <a:pt x="3733454" y="1954340"/>
                  <a:pt x="3736427" y="1970690"/>
                </a:cubicBezTo>
                <a:cubicBezTo>
                  <a:pt x="3758969" y="2094673"/>
                  <a:pt x="3746533" y="2110146"/>
                  <a:pt x="3767959" y="2238703"/>
                </a:cubicBezTo>
                <a:cubicBezTo>
                  <a:pt x="3770691" y="2255095"/>
                  <a:pt x="3779693" y="2269878"/>
                  <a:pt x="3783724" y="2286000"/>
                </a:cubicBezTo>
                <a:cubicBezTo>
                  <a:pt x="3790223" y="2311996"/>
                  <a:pt x="3794235" y="2338551"/>
                  <a:pt x="3799490" y="2364827"/>
                </a:cubicBezTo>
                <a:cubicBezTo>
                  <a:pt x="3794235" y="2543503"/>
                  <a:pt x="3792029" y="2722295"/>
                  <a:pt x="3783724" y="2900855"/>
                </a:cubicBezTo>
                <a:cubicBezTo>
                  <a:pt x="3778015" y="3023588"/>
                  <a:pt x="3778855" y="3010057"/>
                  <a:pt x="3752193" y="3090041"/>
                </a:cubicBezTo>
                <a:cubicBezTo>
                  <a:pt x="3731063" y="3512631"/>
                  <a:pt x="3836978" y="3357754"/>
                  <a:pt x="3689131" y="3421117"/>
                </a:cubicBezTo>
                <a:cubicBezTo>
                  <a:pt x="3667529" y="3430375"/>
                  <a:pt x="3647090" y="3442138"/>
                  <a:pt x="3626069" y="3452648"/>
                </a:cubicBezTo>
                <a:cubicBezTo>
                  <a:pt x="3526221" y="3447393"/>
                  <a:pt x="3424745" y="3455592"/>
                  <a:pt x="3326524" y="3436883"/>
                </a:cubicBezTo>
                <a:cubicBezTo>
                  <a:pt x="3307911" y="3433338"/>
                  <a:pt x="3308391" y="3402984"/>
                  <a:pt x="3294993" y="3389586"/>
                </a:cubicBezTo>
                <a:cubicBezTo>
                  <a:pt x="3281595" y="3376188"/>
                  <a:pt x="3263462" y="3368565"/>
                  <a:pt x="3247696" y="3358055"/>
                </a:cubicBezTo>
                <a:cubicBezTo>
                  <a:pt x="3221420" y="3363310"/>
                  <a:pt x="3192134" y="3360526"/>
                  <a:pt x="3168869" y="3373821"/>
                </a:cubicBezTo>
                <a:cubicBezTo>
                  <a:pt x="3152418" y="3383222"/>
                  <a:pt x="3143330" y="3403142"/>
                  <a:pt x="3137338" y="3421117"/>
                </a:cubicBezTo>
                <a:cubicBezTo>
                  <a:pt x="3120132" y="3472736"/>
                  <a:pt x="3118214" y="3596342"/>
                  <a:pt x="3105807" y="3641834"/>
                </a:cubicBezTo>
                <a:cubicBezTo>
                  <a:pt x="3100822" y="3660114"/>
                  <a:pt x="3083677" y="3672680"/>
                  <a:pt x="3074276" y="3689131"/>
                </a:cubicBezTo>
                <a:cubicBezTo>
                  <a:pt x="2943043" y="3918790"/>
                  <a:pt x="3115423" y="3622605"/>
                  <a:pt x="3026979" y="3799490"/>
                </a:cubicBezTo>
                <a:cubicBezTo>
                  <a:pt x="3018505" y="3816437"/>
                  <a:pt x="3005958" y="3831021"/>
                  <a:pt x="2995448" y="3846786"/>
                </a:cubicBezTo>
                <a:cubicBezTo>
                  <a:pt x="2934749" y="4028892"/>
                  <a:pt x="3018487" y="3763136"/>
                  <a:pt x="2963917" y="4272455"/>
                </a:cubicBezTo>
                <a:cubicBezTo>
                  <a:pt x="2960310" y="4306118"/>
                  <a:pt x="2902129" y="4375860"/>
                  <a:pt x="2885090" y="4398579"/>
                </a:cubicBezTo>
                <a:cubicBezTo>
                  <a:pt x="2879835" y="4414345"/>
                  <a:pt x="2873889" y="4429897"/>
                  <a:pt x="2869324" y="4445876"/>
                </a:cubicBezTo>
                <a:cubicBezTo>
                  <a:pt x="2863371" y="4466710"/>
                  <a:pt x="2863249" y="4489558"/>
                  <a:pt x="2853559" y="4508938"/>
                </a:cubicBezTo>
                <a:cubicBezTo>
                  <a:pt x="2846912" y="4522233"/>
                  <a:pt x="2831313" y="4528862"/>
                  <a:pt x="2822027" y="4540469"/>
                </a:cubicBezTo>
                <a:cubicBezTo>
                  <a:pt x="2810190" y="4555264"/>
                  <a:pt x="2804756" y="4575288"/>
                  <a:pt x="2790496" y="4587765"/>
                </a:cubicBezTo>
                <a:cubicBezTo>
                  <a:pt x="2657942" y="4703749"/>
                  <a:pt x="2742437" y="4619677"/>
                  <a:pt x="2648607" y="4666593"/>
                </a:cubicBezTo>
                <a:cubicBezTo>
                  <a:pt x="2631660" y="4675067"/>
                  <a:pt x="2618257" y="4689650"/>
                  <a:pt x="2601310" y="4698124"/>
                </a:cubicBezTo>
                <a:cubicBezTo>
                  <a:pt x="2562496" y="4717531"/>
                  <a:pt x="2495758" y="4723599"/>
                  <a:pt x="2459421" y="4729655"/>
                </a:cubicBezTo>
                <a:cubicBezTo>
                  <a:pt x="2443655" y="4740165"/>
                  <a:pt x="2419819" y="4743871"/>
                  <a:pt x="2412124" y="4761186"/>
                </a:cubicBezTo>
                <a:cubicBezTo>
                  <a:pt x="2349113" y="4902961"/>
                  <a:pt x="2451690" y="4853102"/>
                  <a:pt x="2349062" y="4887310"/>
                </a:cubicBezTo>
                <a:cubicBezTo>
                  <a:pt x="2322786" y="4882055"/>
                  <a:pt x="2293500" y="4884840"/>
                  <a:pt x="2270234" y="4871545"/>
                </a:cubicBezTo>
                <a:cubicBezTo>
                  <a:pt x="2224182" y="4845229"/>
                  <a:pt x="2258480" y="4798012"/>
                  <a:pt x="2191407" y="4792717"/>
                </a:cubicBezTo>
                <a:cubicBezTo>
                  <a:pt x="2007972" y="4778235"/>
                  <a:pt x="1823545" y="4782207"/>
                  <a:pt x="1639614" y="4776952"/>
                </a:cubicBezTo>
                <a:cubicBezTo>
                  <a:pt x="1554699" y="4769232"/>
                  <a:pt x="1479439" y="4790197"/>
                  <a:pt x="1418896" y="4729655"/>
                </a:cubicBezTo>
                <a:cubicBezTo>
                  <a:pt x="1405498" y="4716257"/>
                  <a:pt x="1397875" y="4698124"/>
                  <a:pt x="1387365" y="4682359"/>
                </a:cubicBezTo>
                <a:cubicBezTo>
                  <a:pt x="1376980" y="4651202"/>
                  <a:pt x="1367853" y="4609992"/>
                  <a:pt x="1340069" y="4587765"/>
                </a:cubicBezTo>
                <a:cubicBezTo>
                  <a:pt x="1327092" y="4577384"/>
                  <a:pt x="1308538" y="4577255"/>
                  <a:pt x="1292772" y="4572000"/>
                </a:cubicBezTo>
                <a:cubicBezTo>
                  <a:pt x="1282262" y="4556234"/>
                  <a:pt x="1274639" y="4538101"/>
                  <a:pt x="1261241" y="4524703"/>
                </a:cubicBezTo>
                <a:cubicBezTo>
                  <a:pt x="1247843" y="4511305"/>
                  <a:pt x="1225782" y="4507968"/>
                  <a:pt x="1213945" y="4493172"/>
                </a:cubicBezTo>
                <a:cubicBezTo>
                  <a:pt x="1203564" y="4480195"/>
                  <a:pt x="1205611" y="4460740"/>
                  <a:pt x="1198179" y="4445876"/>
                </a:cubicBezTo>
                <a:cubicBezTo>
                  <a:pt x="1189705" y="4428929"/>
                  <a:pt x="1176049" y="4415030"/>
                  <a:pt x="1166648" y="4398579"/>
                </a:cubicBezTo>
                <a:cubicBezTo>
                  <a:pt x="1154988" y="4378174"/>
                  <a:pt x="1145627" y="4356538"/>
                  <a:pt x="1135117" y="4335517"/>
                </a:cubicBezTo>
                <a:cubicBezTo>
                  <a:pt x="1129862" y="4256689"/>
                  <a:pt x="1130525" y="4177243"/>
                  <a:pt x="1119352" y="4099034"/>
                </a:cubicBezTo>
                <a:cubicBezTo>
                  <a:pt x="1114652" y="4066131"/>
                  <a:pt x="1098331" y="4035972"/>
                  <a:pt x="1087821" y="4004441"/>
                </a:cubicBezTo>
                <a:cubicBezTo>
                  <a:pt x="1066064" y="3939171"/>
                  <a:pt x="1081272" y="3970970"/>
                  <a:pt x="1040524" y="3909848"/>
                </a:cubicBezTo>
                <a:cubicBezTo>
                  <a:pt x="1000899" y="3790970"/>
                  <a:pt x="1054351" y="3937502"/>
                  <a:pt x="993227" y="3815255"/>
                </a:cubicBezTo>
                <a:cubicBezTo>
                  <a:pt x="985795" y="3800391"/>
                  <a:pt x="987433" y="3781253"/>
                  <a:pt x="977462" y="3767959"/>
                </a:cubicBezTo>
                <a:cubicBezTo>
                  <a:pt x="955166" y="3738231"/>
                  <a:pt x="924910" y="3715407"/>
                  <a:pt x="898634" y="3689131"/>
                </a:cubicBezTo>
                <a:cubicBezTo>
                  <a:pt x="882869" y="3673365"/>
                  <a:pt x="863705" y="3660385"/>
                  <a:pt x="851338" y="3641834"/>
                </a:cubicBezTo>
                <a:cubicBezTo>
                  <a:pt x="830317" y="3610303"/>
                  <a:pt x="815072" y="3574037"/>
                  <a:pt x="788276" y="3547241"/>
                </a:cubicBezTo>
                <a:lnTo>
                  <a:pt x="693683" y="3452648"/>
                </a:lnTo>
                <a:lnTo>
                  <a:pt x="646386" y="3405352"/>
                </a:lnTo>
                <a:cubicBezTo>
                  <a:pt x="641131" y="3379076"/>
                  <a:pt x="637671" y="3352376"/>
                  <a:pt x="630621" y="3326524"/>
                </a:cubicBezTo>
                <a:cubicBezTo>
                  <a:pt x="621876" y="3294459"/>
                  <a:pt x="605608" y="3264522"/>
                  <a:pt x="599090" y="3231931"/>
                </a:cubicBezTo>
                <a:cubicBezTo>
                  <a:pt x="593835" y="3205655"/>
                  <a:pt x="605620" y="3167967"/>
                  <a:pt x="583324" y="3153103"/>
                </a:cubicBezTo>
                <a:cubicBezTo>
                  <a:pt x="548071" y="3129601"/>
                  <a:pt x="499076" y="3143780"/>
                  <a:pt x="457200" y="3137338"/>
                </a:cubicBezTo>
                <a:cubicBezTo>
                  <a:pt x="430715" y="3133263"/>
                  <a:pt x="404224" y="3128623"/>
                  <a:pt x="378372" y="3121572"/>
                </a:cubicBezTo>
                <a:cubicBezTo>
                  <a:pt x="346307" y="3112827"/>
                  <a:pt x="283779" y="3090041"/>
                  <a:pt x="283779" y="3090041"/>
                </a:cubicBezTo>
                <a:cubicBezTo>
                  <a:pt x="278524" y="3074276"/>
                  <a:pt x="275446" y="3057609"/>
                  <a:pt x="268014" y="3042745"/>
                </a:cubicBezTo>
                <a:cubicBezTo>
                  <a:pt x="259540" y="3025797"/>
                  <a:pt x="243136" y="3013189"/>
                  <a:pt x="236483" y="2995448"/>
                </a:cubicBezTo>
                <a:cubicBezTo>
                  <a:pt x="227074" y="2970358"/>
                  <a:pt x="225972" y="2942897"/>
                  <a:pt x="220717" y="2916621"/>
                </a:cubicBezTo>
                <a:cubicBezTo>
                  <a:pt x="225972" y="2806262"/>
                  <a:pt x="227308" y="2695647"/>
                  <a:pt x="236483" y="2585545"/>
                </a:cubicBezTo>
                <a:cubicBezTo>
                  <a:pt x="237863" y="2568984"/>
                  <a:pt x="248217" y="2554370"/>
                  <a:pt x="252248" y="2538248"/>
                </a:cubicBezTo>
                <a:lnTo>
                  <a:pt x="283779" y="2412124"/>
                </a:lnTo>
                <a:cubicBezTo>
                  <a:pt x="278524" y="2291255"/>
                  <a:pt x="281881" y="2169703"/>
                  <a:pt x="268014" y="2049517"/>
                </a:cubicBezTo>
                <a:cubicBezTo>
                  <a:pt x="265842" y="2030694"/>
                  <a:pt x="249071" y="2016383"/>
                  <a:pt x="236483" y="2002221"/>
                </a:cubicBezTo>
                <a:cubicBezTo>
                  <a:pt x="206858" y="1968893"/>
                  <a:pt x="173421" y="1939158"/>
                  <a:pt x="141890" y="1907627"/>
                </a:cubicBezTo>
                <a:lnTo>
                  <a:pt x="94593" y="1860331"/>
                </a:lnTo>
                <a:lnTo>
                  <a:pt x="47296" y="1813034"/>
                </a:lnTo>
                <a:lnTo>
                  <a:pt x="15765" y="1718441"/>
                </a:lnTo>
                <a:lnTo>
                  <a:pt x="0" y="1671145"/>
                </a:lnTo>
                <a:cubicBezTo>
                  <a:pt x="5255" y="1639614"/>
                  <a:pt x="5657" y="1606878"/>
                  <a:pt x="15765" y="1576552"/>
                </a:cubicBezTo>
                <a:cubicBezTo>
                  <a:pt x="21757" y="1558576"/>
                  <a:pt x="37547" y="1545503"/>
                  <a:pt x="47296" y="1529255"/>
                </a:cubicBezTo>
                <a:cubicBezTo>
                  <a:pt x="53342" y="1519179"/>
                  <a:pt x="47296" y="1505607"/>
                  <a:pt x="63062" y="1497724"/>
                </a:cubicBezTo>
                <a:close/>
              </a:path>
            </a:pathLst>
          </a:custGeom>
          <a:solidFill>
            <a:srgbClr val="FFFFFF">
              <a:alpha val="30196"/>
            </a:srgbClr>
          </a:solidFill>
          <a:ln>
            <a:noFill/>
          </a:ln>
          <a:effectLst>
            <a:softEdge rad="584200"/>
          </a:effectLst>
          <a:scene3d>
            <a:camera prst="orthographicFront"/>
            <a:lightRig rig="chilly" dir="t"/>
          </a:scene3d>
          <a:sp3d prstMaterial="dkEdge">
            <a:bevelT w="3949700" h="908050" prst="angle"/>
            <a:bevelB w="2476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nvGrpSpPr>
        <p:grpSpPr>
          <a:xfrm>
            <a:off x="8685742" y="3503723"/>
            <a:ext cx="1448858" cy="1317143"/>
            <a:chOff x="3218393" y="3652286"/>
            <a:chExt cx="863278" cy="784798"/>
          </a:xfrm>
        </p:grpSpPr>
        <p:sp>
          <p:nvSpPr>
            <p:cNvPr id="20" name="Oval 19"/>
            <p:cNvSpPr/>
            <p:nvPr/>
          </p:nvSpPr>
          <p:spPr>
            <a:xfrm>
              <a:off x="3265200" y="3652286"/>
              <a:ext cx="784798" cy="784798"/>
            </a:xfrm>
            <a:prstGeom prst="ellipse">
              <a:avLst/>
            </a:prstGeom>
            <a:noFill/>
            <a:ln>
              <a:solidFill>
                <a:srgbClr val="008FE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3218393" y="3827191"/>
              <a:ext cx="863278" cy="421782"/>
            </a:xfrm>
            <a:prstGeom prst="rect">
              <a:avLst/>
            </a:prstGeom>
            <a:noFill/>
          </p:spPr>
          <p:txBody>
            <a:bodyPr wrap="square" rtlCol="0" anchor="ctr">
              <a:spAutoFit/>
            </a:bodyPr>
            <a:lstStyle/>
            <a:p>
              <a:pPr algn="ctr"/>
              <a:r>
                <a:rPr lang="en-US" sz="4000" b="1" dirty="0">
                  <a:solidFill>
                    <a:schemeClr val="bg1"/>
                  </a:solidFill>
                </a:rPr>
                <a:t>70%</a:t>
              </a:r>
            </a:p>
          </p:txBody>
        </p:sp>
      </p:grpSp>
      <p:sp>
        <p:nvSpPr>
          <p:cNvPr id="3" name="Title 2"/>
          <p:cNvSpPr>
            <a:spLocks noGrp="1"/>
          </p:cNvSpPr>
          <p:nvPr>
            <p:ph type="title"/>
          </p:nvPr>
        </p:nvSpPr>
        <p:spPr>
          <a:xfrm>
            <a:off x="218090" y="176036"/>
            <a:ext cx="8229600" cy="639762"/>
          </a:xfrm>
        </p:spPr>
        <p:txBody>
          <a:bodyPr>
            <a:normAutofit fontScale="90000"/>
          </a:bodyPr>
          <a:lstStyle/>
          <a:p>
            <a:r>
              <a:rPr lang="en-US" b="1" dirty="0">
                <a:solidFill>
                  <a:schemeClr val="tx1">
                    <a:lumMod val="65000"/>
                    <a:lumOff val="35000"/>
                  </a:schemeClr>
                </a:solidFill>
              </a:rPr>
              <a:t>What to learn in machine Learning?</a:t>
            </a:r>
          </a:p>
        </p:txBody>
      </p:sp>
      <p:sp>
        <p:nvSpPr>
          <p:cNvPr id="32" name="TextBox 31"/>
          <p:cNvSpPr txBox="1"/>
          <p:nvPr/>
        </p:nvSpPr>
        <p:spPr>
          <a:xfrm>
            <a:off x="2072909" y="2375758"/>
            <a:ext cx="2401612" cy="369332"/>
          </a:xfrm>
          <a:prstGeom prst="rect">
            <a:avLst/>
          </a:prstGeom>
          <a:noFill/>
        </p:spPr>
        <p:txBody>
          <a:bodyPr wrap="square" rtlCol="0">
            <a:spAutoFit/>
          </a:bodyPr>
          <a:lstStyle/>
          <a:p>
            <a:pPr algn="ctr"/>
            <a:r>
              <a:rPr lang="en-US" dirty="0">
                <a:solidFill>
                  <a:schemeClr val="tx1">
                    <a:lumMod val="75000"/>
                    <a:lumOff val="25000"/>
                  </a:schemeClr>
                </a:solidFill>
              </a:rPr>
              <a:t>Python/R, spark etc.</a:t>
            </a:r>
          </a:p>
        </p:txBody>
      </p:sp>
      <p:grpSp>
        <p:nvGrpSpPr>
          <p:cNvPr id="34" name="Group 33"/>
          <p:cNvGrpSpPr/>
          <p:nvPr/>
        </p:nvGrpSpPr>
        <p:grpSpPr>
          <a:xfrm>
            <a:off x="8649486" y="1206501"/>
            <a:ext cx="1448858" cy="1317143"/>
            <a:chOff x="3218393" y="3312498"/>
            <a:chExt cx="863278" cy="784798"/>
          </a:xfrm>
        </p:grpSpPr>
        <p:sp>
          <p:nvSpPr>
            <p:cNvPr id="35" name="Oval 34"/>
            <p:cNvSpPr/>
            <p:nvPr/>
          </p:nvSpPr>
          <p:spPr>
            <a:xfrm>
              <a:off x="3265200" y="3312498"/>
              <a:ext cx="784798" cy="784798"/>
            </a:xfrm>
            <a:prstGeom prst="ellipse">
              <a:avLst/>
            </a:prstGeom>
            <a:noFill/>
            <a:ln>
              <a:solidFill>
                <a:srgbClr val="008FE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3218393" y="3487403"/>
              <a:ext cx="863278" cy="421782"/>
            </a:xfrm>
            <a:prstGeom prst="rect">
              <a:avLst/>
            </a:prstGeom>
            <a:noFill/>
          </p:spPr>
          <p:txBody>
            <a:bodyPr wrap="square" rtlCol="0" anchor="ctr">
              <a:spAutoFit/>
            </a:bodyPr>
            <a:lstStyle/>
            <a:p>
              <a:pPr algn="ctr"/>
              <a:r>
                <a:rPr lang="en-US" sz="4000" b="1" dirty="0">
                  <a:solidFill>
                    <a:schemeClr val="tx1">
                      <a:lumMod val="75000"/>
                      <a:lumOff val="25000"/>
                    </a:schemeClr>
                  </a:solidFill>
                </a:rPr>
                <a:t>30%</a:t>
              </a:r>
            </a:p>
          </p:txBody>
        </p:sp>
      </p:grpSp>
    </p:spTree>
    <p:extLst>
      <p:ext uri="{BB962C8B-B14F-4D97-AF65-F5344CB8AC3E}">
        <p14:creationId xmlns:p14="http://schemas.microsoft.com/office/powerpoint/2010/main" val="8942616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33"/>
          <p:cNvSpPr/>
          <p:nvPr/>
        </p:nvSpPr>
        <p:spPr>
          <a:xfrm>
            <a:off x="12750" y="2667000"/>
            <a:ext cx="12192000" cy="4191000"/>
          </a:xfrm>
          <a:prstGeom prst="rect">
            <a:avLst/>
          </a:prstGeom>
          <a:gradFill flip="none" rotWithShape="1">
            <a:gsLst>
              <a:gs pos="0">
                <a:srgbClr val="06030D">
                  <a:lumMod val="83000"/>
                </a:srgbClr>
              </a:gs>
              <a:gs pos="27000">
                <a:srgbClr val="030F30"/>
              </a:gs>
              <a:gs pos="99167">
                <a:srgbClr val="003586"/>
              </a:gs>
              <a:gs pos="82000">
                <a:srgbClr val="003EAF"/>
              </a:gs>
              <a:gs pos="69000">
                <a:srgbClr val="032F94"/>
              </a:gs>
              <a:gs pos="49000">
                <a:srgbClr val="031F60"/>
              </a:gs>
            </a:gsLst>
            <a:lin ang="16200000" scaled="1"/>
            <a:tileRect/>
          </a:gradFill>
          <a:ln>
            <a:noFill/>
          </a:ln>
          <a:scene3d>
            <a:camera prst="orthographicFront"/>
            <a:lightRig rig="chilly" dir="t"/>
          </a:scene3d>
          <a:sp3d prstMaterial="plastic"/>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38"/>
          <p:cNvSpPr/>
          <p:nvPr/>
        </p:nvSpPr>
        <p:spPr>
          <a:xfrm>
            <a:off x="4803229" y="1373313"/>
            <a:ext cx="2934321" cy="5044966"/>
          </a:xfrm>
          <a:custGeom>
            <a:avLst/>
            <a:gdLst>
              <a:gd name="connsiteX0" fmla="*/ 1618593 w 2934321"/>
              <a:gd name="connsiteY0" fmla="*/ 4698125 h 5044966"/>
              <a:gd name="connsiteX1" fmla="*/ 1734206 w 2934321"/>
              <a:gd name="connsiteY1" fmla="*/ 4603532 h 5044966"/>
              <a:gd name="connsiteX2" fmla="*/ 1776248 w 2934321"/>
              <a:gd name="connsiteY2" fmla="*/ 4540469 h 5044966"/>
              <a:gd name="connsiteX3" fmla="*/ 1807779 w 2934321"/>
              <a:gd name="connsiteY3" fmla="*/ 4508938 h 5044966"/>
              <a:gd name="connsiteX4" fmla="*/ 1828800 w 2934321"/>
              <a:gd name="connsiteY4" fmla="*/ 4466897 h 5044966"/>
              <a:gd name="connsiteX5" fmla="*/ 1902372 w 2934321"/>
              <a:gd name="connsiteY5" fmla="*/ 4403835 h 5044966"/>
              <a:gd name="connsiteX6" fmla="*/ 1933903 w 2934321"/>
              <a:gd name="connsiteY6" fmla="*/ 4340773 h 5044966"/>
              <a:gd name="connsiteX7" fmla="*/ 1954924 w 2934321"/>
              <a:gd name="connsiteY7" fmla="*/ 4277711 h 5044966"/>
              <a:gd name="connsiteX8" fmla="*/ 1965434 w 2934321"/>
              <a:gd name="connsiteY8" fmla="*/ 4246180 h 5044966"/>
              <a:gd name="connsiteX9" fmla="*/ 2007475 w 2934321"/>
              <a:gd name="connsiteY9" fmla="*/ 4172607 h 5044966"/>
              <a:gd name="connsiteX10" fmla="*/ 2028496 w 2934321"/>
              <a:gd name="connsiteY10" fmla="*/ 4099035 h 5044966"/>
              <a:gd name="connsiteX11" fmla="*/ 2070538 w 2934321"/>
              <a:gd name="connsiteY11" fmla="*/ 4035973 h 5044966"/>
              <a:gd name="connsiteX12" fmla="*/ 2091558 w 2934321"/>
              <a:gd name="connsiteY12" fmla="*/ 4004442 h 5044966"/>
              <a:gd name="connsiteX13" fmla="*/ 2133600 w 2934321"/>
              <a:gd name="connsiteY13" fmla="*/ 3909849 h 5044966"/>
              <a:gd name="connsiteX14" fmla="*/ 2165131 w 2934321"/>
              <a:gd name="connsiteY14" fmla="*/ 3815256 h 5044966"/>
              <a:gd name="connsiteX15" fmla="*/ 2175641 w 2934321"/>
              <a:gd name="connsiteY15" fmla="*/ 3783725 h 5044966"/>
              <a:gd name="connsiteX16" fmla="*/ 2186151 w 2934321"/>
              <a:gd name="connsiteY16" fmla="*/ 3510456 h 5044966"/>
              <a:gd name="connsiteX17" fmla="*/ 2207172 w 2934321"/>
              <a:gd name="connsiteY17" fmla="*/ 3447394 h 5044966"/>
              <a:gd name="connsiteX18" fmla="*/ 2228193 w 2934321"/>
              <a:gd name="connsiteY18" fmla="*/ 3415863 h 5044966"/>
              <a:gd name="connsiteX19" fmla="*/ 2259724 w 2934321"/>
              <a:gd name="connsiteY19" fmla="*/ 3352800 h 5044966"/>
              <a:gd name="connsiteX20" fmla="*/ 2322786 w 2934321"/>
              <a:gd name="connsiteY20" fmla="*/ 3300249 h 5044966"/>
              <a:gd name="connsiteX21" fmla="*/ 2375338 w 2934321"/>
              <a:gd name="connsiteY21" fmla="*/ 3258207 h 5044966"/>
              <a:gd name="connsiteX22" fmla="*/ 2480441 w 2934321"/>
              <a:gd name="connsiteY22" fmla="*/ 3268718 h 5044966"/>
              <a:gd name="connsiteX23" fmla="*/ 2596055 w 2934321"/>
              <a:gd name="connsiteY23" fmla="*/ 3247697 h 5044966"/>
              <a:gd name="connsiteX24" fmla="*/ 2627586 w 2934321"/>
              <a:gd name="connsiteY24" fmla="*/ 3216166 h 5044966"/>
              <a:gd name="connsiteX25" fmla="*/ 2669627 w 2934321"/>
              <a:gd name="connsiteY25" fmla="*/ 3153104 h 5044966"/>
              <a:gd name="connsiteX26" fmla="*/ 2701158 w 2934321"/>
              <a:gd name="connsiteY26" fmla="*/ 3121573 h 5044966"/>
              <a:gd name="connsiteX27" fmla="*/ 2722179 w 2934321"/>
              <a:gd name="connsiteY27" fmla="*/ 3048000 h 5044966"/>
              <a:gd name="connsiteX28" fmla="*/ 2743200 w 2934321"/>
              <a:gd name="connsiteY28" fmla="*/ 3016469 h 5044966"/>
              <a:gd name="connsiteX29" fmla="*/ 2774731 w 2934321"/>
              <a:gd name="connsiteY29" fmla="*/ 2921876 h 5044966"/>
              <a:gd name="connsiteX30" fmla="*/ 2785241 w 2934321"/>
              <a:gd name="connsiteY30" fmla="*/ 2890345 h 5044966"/>
              <a:gd name="connsiteX31" fmla="*/ 2827282 w 2934321"/>
              <a:gd name="connsiteY31" fmla="*/ 2827283 h 5044966"/>
              <a:gd name="connsiteX32" fmla="*/ 2869324 w 2934321"/>
              <a:gd name="connsiteY32" fmla="*/ 2732690 h 5044966"/>
              <a:gd name="connsiteX33" fmla="*/ 2900855 w 2934321"/>
              <a:gd name="connsiteY33" fmla="*/ 2659118 h 5044966"/>
              <a:gd name="connsiteX34" fmla="*/ 2921875 w 2934321"/>
              <a:gd name="connsiteY34" fmla="*/ 2596056 h 5044966"/>
              <a:gd name="connsiteX35" fmla="*/ 2921875 w 2934321"/>
              <a:gd name="connsiteY35" fmla="*/ 2280745 h 5044966"/>
              <a:gd name="connsiteX36" fmla="*/ 2858813 w 2934321"/>
              <a:gd name="connsiteY36" fmla="*/ 2249214 h 5044966"/>
              <a:gd name="connsiteX37" fmla="*/ 2827282 w 2934321"/>
              <a:gd name="connsiteY37" fmla="*/ 2217683 h 5044966"/>
              <a:gd name="connsiteX38" fmla="*/ 2795751 w 2934321"/>
              <a:gd name="connsiteY38" fmla="*/ 2060028 h 5044966"/>
              <a:gd name="connsiteX39" fmla="*/ 2806262 w 2934321"/>
              <a:gd name="connsiteY39" fmla="*/ 1933904 h 5044966"/>
              <a:gd name="connsiteX40" fmla="*/ 2848303 w 2934321"/>
              <a:gd name="connsiteY40" fmla="*/ 1870842 h 5044966"/>
              <a:gd name="connsiteX41" fmla="*/ 2858813 w 2934321"/>
              <a:gd name="connsiteY41" fmla="*/ 1839311 h 5044966"/>
              <a:gd name="connsiteX42" fmla="*/ 2827282 w 2934321"/>
              <a:gd name="connsiteY42" fmla="*/ 1755228 h 5044966"/>
              <a:gd name="connsiteX43" fmla="*/ 2764220 w 2934321"/>
              <a:gd name="connsiteY43" fmla="*/ 1713187 h 5044966"/>
              <a:gd name="connsiteX44" fmla="*/ 2669627 w 2934321"/>
              <a:gd name="connsiteY44" fmla="*/ 1650125 h 5044966"/>
              <a:gd name="connsiteX45" fmla="*/ 2638096 w 2934321"/>
              <a:gd name="connsiteY45" fmla="*/ 1629104 h 5044966"/>
              <a:gd name="connsiteX46" fmla="*/ 2575034 w 2934321"/>
              <a:gd name="connsiteY46" fmla="*/ 1576552 h 5044966"/>
              <a:gd name="connsiteX47" fmla="*/ 2543503 w 2934321"/>
              <a:gd name="connsiteY47" fmla="*/ 1545021 h 5044966"/>
              <a:gd name="connsiteX48" fmla="*/ 2511972 w 2934321"/>
              <a:gd name="connsiteY48" fmla="*/ 1524000 h 5044966"/>
              <a:gd name="connsiteX49" fmla="*/ 2448910 w 2934321"/>
              <a:gd name="connsiteY49" fmla="*/ 1471449 h 5044966"/>
              <a:gd name="connsiteX50" fmla="*/ 2427889 w 2934321"/>
              <a:gd name="connsiteY50" fmla="*/ 1439918 h 5044966"/>
              <a:gd name="connsiteX51" fmla="*/ 2406869 w 2934321"/>
              <a:gd name="connsiteY51" fmla="*/ 1376856 h 5044966"/>
              <a:gd name="connsiteX52" fmla="*/ 2385848 w 2934321"/>
              <a:gd name="connsiteY52" fmla="*/ 1334814 h 5044966"/>
              <a:gd name="connsiteX53" fmla="*/ 2385848 w 2934321"/>
              <a:gd name="connsiteY53" fmla="*/ 1229711 h 5044966"/>
              <a:gd name="connsiteX54" fmla="*/ 2417379 w 2934321"/>
              <a:gd name="connsiteY54" fmla="*/ 1219200 h 5044966"/>
              <a:gd name="connsiteX55" fmla="*/ 2448910 w 2934321"/>
              <a:gd name="connsiteY55" fmla="*/ 1187669 h 5044966"/>
              <a:gd name="connsiteX56" fmla="*/ 2469931 w 2934321"/>
              <a:gd name="connsiteY56" fmla="*/ 1145628 h 5044966"/>
              <a:gd name="connsiteX57" fmla="*/ 2490951 w 2934321"/>
              <a:gd name="connsiteY57" fmla="*/ 1114097 h 5044966"/>
              <a:gd name="connsiteX58" fmla="*/ 2522482 w 2934321"/>
              <a:gd name="connsiteY58" fmla="*/ 1051035 h 5044966"/>
              <a:gd name="connsiteX59" fmla="*/ 2511972 w 2934321"/>
              <a:gd name="connsiteY59" fmla="*/ 882869 h 5044966"/>
              <a:gd name="connsiteX60" fmla="*/ 2490951 w 2934321"/>
              <a:gd name="connsiteY60" fmla="*/ 819807 h 5044966"/>
              <a:gd name="connsiteX61" fmla="*/ 2459420 w 2934321"/>
              <a:gd name="connsiteY61" fmla="*/ 714704 h 5044966"/>
              <a:gd name="connsiteX62" fmla="*/ 2448910 w 2934321"/>
              <a:gd name="connsiteY62" fmla="*/ 683173 h 5044966"/>
              <a:gd name="connsiteX63" fmla="*/ 2417379 w 2934321"/>
              <a:gd name="connsiteY63" fmla="*/ 567559 h 5044966"/>
              <a:gd name="connsiteX64" fmla="*/ 2228193 w 2934321"/>
              <a:gd name="connsiteY64" fmla="*/ 557049 h 5044966"/>
              <a:gd name="connsiteX65" fmla="*/ 2196662 w 2934321"/>
              <a:gd name="connsiteY65" fmla="*/ 536028 h 5044966"/>
              <a:gd name="connsiteX66" fmla="*/ 2165131 w 2934321"/>
              <a:gd name="connsiteY66" fmla="*/ 504497 h 5044966"/>
              <a:gd name="connsiteX67" fmla="*/ 2133600 w 2934321"/>
              <a:gd name="connsiteY67" fmla="*/ 493987 h 5044966"/>
              <a:gd name="connsiteX68" fmla="*/ 2091558 w 2934321"/>
              <a:gd name="connsiteY68" fmla="*/ 430925 h 5044966"/>
              <a:gd name="connsiteX69" fmla="*/ 2070538 w 2934321"/>
              <a:gd name="connsiteY69" fmla="*/ 399394 h 5044966"/>
              <a:gd name="connsiteX70" fmla="*/ 2049517 w 2934321"/>
              <a:gd name="connsiteY70" fmla="*/ 325821 h 5044966"/>
              <a:gd name="connsiteX71" fmla="*/ 2028496 w 2934321"/>
              <a:gd name="connsiteY71" fmla="*/ 241738 h 5044966"/>
              <a:gd name="connsiteX72" fmla="*/ 2007475 w 2934321"/>
              <a:gd name="connsiteY72" fmla="*/ 210207 h 5044966"/>
              <a:gd name="connsiteX73" fmla="*/ 1944413 w 2934321"/>
              <a:gd name="connsiteY73" fmla="*/ 147145 h 5044966"/>
              <a:gd name="connsiteX74" fmla="*/ 1902372 w 2934321"/>
              <a:gd name="connsiteY74" fmla="*/ 136635 h 5044966"/>
              <a:gd name="connsiteX75" fmla="*/ 1860331 w 2934321"/>
              <a:gd name="connsiteY75" fmla="*/ 105104 h 5044966"/>
              <a:gd name="connsiteX76" fmla="*/ 1797269 w 2934321"/>
              <a:gd name="connsiteY76" fmla="*/ 84083 h 5044966"/>
              <a:gd name="connsiteX77" fmla="*/ 1734206 w 2934321"/>
              <a:gd name="connsiteY77" fmla="*/ 52552 h 5044966"/>
              <a:gd name="connsiteX78" fmla="*/ 1702675 w 2934321"/>
              <a:gd name="connsiteY78" fmla="*/ 31532 h 5044966"/>
              <a:gd name="connsiteX79" fmla="*/ 1597572 w 2934321"/>
              <a:gd name="connsiteY79" fmla="*/ 0 h 5044966"/>
              <a:gd name="connsiteX80" fmla="*/ 1566041 w 2934321"/>
              <a:gd name="connsiteY80" fmla="*/ 10511 h 5044966"/>
              <a:gd name="connsiteX81" fmla="*/ 1502979 w 2934321"/>
              <a:gd name="connsiteY81" fmla="*/ 52552 h 5044966"/>
              <a:gd name="connsiteX82" fmla="*/ 1481958 w 2934321"/>
              <a:gd name="connsiteY82" fmla="*/ 84083 h 5044966"/>
              <a:gd name="connsiteX83" fmla="*/ 1450427 w 2934321"/>
              <a:gd name="connsiteY83" fmla="*/ 94594 h 5044966"/>
              <a:gd name="connsiteX84" fmla="*/ 1418896 w 2934321"/>
              <a:gd name="connsiteY84" fmla="*/ 115614 h 5044966"/>
              <a:gd name="connsiteX85" fmla="*/ 1355834 w 2934321"/>
              <a:gd name="connsiteY85" fmla="*/ 136635 h 5044966"/>
              <a:gd name="connsiteX86" fmla="*/ 1324303 w 2934321"/>
              <a:gd name="connsiteY86" fmla="*/ 147145 h 5044966"/>
              <a:gd name="connsiteX87" fmla="*/ 1282262 w 2934321"/>
              <a:gd name="connsiteY87" fmla="*/ 168166 h 5044966"/>
              <a:gd name="connsiteX88" fmla="*/ 1208689 w 2934321"/>
              <a:gd name="connsiteY88" fmla="*/ 220718 h 5044966"/>
              <a:gd name="connsiteX89" fmla="*/ 1166648 w 2934321"/>
              <a:gd name="connsiteY89" fmla="*/ 283780 h 5044966"/>
              <a:gd name="connsiteX90" fmla="*/ 1156138 w 2934321"/>
              <a:gd name="connsiteY90" fmla="*/ 315311 h 5044966"/>
              <a:gd name="connsiteX91" fmla="*/ 1093075 w 2934321"/>
              <a:gd name="connsiteY91" fmla="*/ 346842 h 5044966"/>
              <a:gd name="connsiteX92" fmla="*/ 1008993 w 2934321"/>
              <a:gd name="connsiteY92" fmla="*/ 441435 h 5044966"/>
              <a:gd name="connsiteX93" fmla="*/ 977462 w 2934321"/>
              <a:gd name="connsiteY93" fmla="*/ 462456 h 5044966"/>
              <a:gd name="connsiteX94" fmla="*/ 945931 w 2934321"/>
              <a:gd name="connsiteY94" fmla="*/ 472966 h 5044966"/>
              <a:gd name="connsiteX95" fmla="*/ 735724 w 2934321"/>
              <a:gd name="connsiteY95" fmla="*/ 493987 h 5044966"/>
              <a:gd name="connsiteX96" fmla="*/ 588579 w 2934321"/>
              <a:gd name="connsiteY96" fmla="*/ 515007 h 5044966"/>
              <a:gd name="connsiteX97" fmla="*/ 515006 w 2934321"/>
              <a:gd name="connsiteY97" fmla="*/ 536028 h 5044966"/>
              <a:gd name="connsiteX98" fmla="*/ 451944 w 2934321"/>
              <a:gd name="connsiteY98" fmla="*/ 557049 h 5044966"/>
              <a:gd name="connsiteX99" fmla="*/ 420413 w 2934321"/>
              <a:gd name="connsiteY99" fmla="*/ 567559 h 5044966"/>
              <a:gd name="connsiteX100" fmla="*/ 388882 w 2934321"/>
              <a:gd name="connsiteY100" fmla="*/ 578069 h 5044966"/>
              <a:gd name="connsiteX101" fmla="*/ 357351 w 2934321"/>
              <a:gd name="connsiteY101" fmla="*/ 609600 h 5044966"/>
              <a:gd name="connsiteX102" fmla="*/ 294289 w 2934321"/>
              <a:gd name="connsiteY102" fmla="*/ 651642 h 5044966"/>
              <a:gd name="connsiteX103" fmla="*/ 231227 w 2934321"/>
              <a:gd name="connsiteY103" fmla="*/ 704194 h 5044966"/>
              <a:gd name="connsiteX104" fmla="*/ 189186 w 2934321"/>
              <a:gd name="connsiteY104" fmla="*/ 767256 h 5044966"/>
              <a:gd name="connsiteX105" fmla="*/ 168165 w 2934321"/>
              <a:gd name="connsiteY105" fmla="*/ 798787 h 5044966"/>
              <a:gd name="connsiteX106" fmla="*/ 157655 w 2934321"/>
              <a:gd name="connsiteY106" fmla="*/ 830318 h 5044966"/>
              <a:gd name="connsiteX107" fmla="*/ 136634 w 2934321"/>
              <a:gd name="connsiteY107" fmla="*/ 861849 h 5044966"/>
              <a:gd name="connsiteX108" fmla="*/ 115613 w 2934321"/>
              <a:gd name="connsiteY108" fmla="*/ 935421 h 5044966"/>
              <a:gd name="connsiteX109" fmla="*/ 63062 w 2934321"/>
              <a:gd name="connsiteY109" fmla="*/ 998483 h 5044966"/>
              <a:gd name="connsiteX110" fmla="*/ 21020 w 2934321"/>
              <a:gd name="connsiteY110" fmla="*/ 1061545 h 5044966"/>
              <a:gd name="connsiteX111" fmla="*/ 0 w 2934321"/>
              <a:gd name="connsiteY111" fmla="*/ 1093076 h 5044966"/>
              <a:gd name="connsiteX112" fmla="*/ 42041 w 2934321"/>
              <a:gd name="connsiteY112" fmla="*/ 1355835 h 5044966"/>
              <a:gd name="connsiteX113" fmla="*/ 63062 w 2934321"/>
              <a:gd name="connsiteY113" fmla="*/ 1418897 h 5044966"/>
              <a:gd name="connsiteX114" fmla="*/ 105103 w 2934321"/>
              <a:gd name="connsiteY114" fmla="*/ 1481959 h 5044966"/>
              <a:gd name="connsiteX115" fmla="*/ 115613 w 2934321"/>
              <a:gd name="connsiteY115" fmla="*/ 1513490 h 5044966"/>
              <a:gd name="connsiteX116" fmla="*/ 126124 w 2934321"/>
              <a:gd name="connsiteY116" fmla="*/ 1555532 h 5044966"/>
              <a:gd name="connsiteX117" fmla="*/ 147144 w 2934321"/>
              <a:gd name="connsiteY117" fmla="*/ 1618594 h 5044966"/>
              <a:gd name="connsiteX118" fmla="*/ 157655 w 2934321"/>
              <a:gd name="connsiteY118" fmla="*/ 1692166 h 5044966"/>
              <a:gd name="connsiteX119" fmla="*/ 178675 w 2934321"/>
              <a:gd name="connsiteY119" fmla="*/ 1723697 h 5044966"/>
              <a:gd name="connsiteX120" fmla="*/ 210206 w 2934321"/>
              <a:gd name="connsiteY120" fmla="*/ 1786759 h 5044966"/>
              <a:gd name="connsiteX121" fmla="*/ 304800 w 2934321"/>
              <a:gd name="connsiteY121" fmla="*/ 1839311 h 5044966"/>
              <a:gd name="connsiteX122" fmla="*/ 472965 w 2934321"/>
              <a:gd name="connsiteY122" fmla="*/ 1807780 h 5044966"/>
              <a:gd name="connsiteX123" fmla="*/ 536027 w 2934321"/>
              <a:gd name="connsiteY123" fmla="*/ 1818290 h 5044966"/>
              <a:gd name="connsiteX124" fmla="*/ 567558 w 2934321"/>
              <a:gd name="connsiteY124" fmla="*/ 1839311 h 5044966"/>
              <a:gd name="connsiteX125" fmla="*/ 630620 w 2934321"/>
              <a:gd name="connsiteY125" fmla="*/ 1902373 h 5044966"/>
              <a:gd name="connsiteX126" fmla="*/ 683172 w 2934321"/>
              <a:gd name="connsiteY126" fmla="*/ 1965435 h 5044966"/>
              <a:gd name="connsiteX127" fmla="*/ 672662 w 2934321"/>
              <a:gd name="connsiteY127" fmla="*/ 2123090 h 5044966"/>
              <a:gd name="connsiteX128" fmla="*/ 662151 w 2934321"/>
              <a:gd name="connsiteY128" fmla="*/ 2154621 h 5044966"/>
              <a:gd name="connsiteX129" fmla="*/ 630620 w 2934321"/>
              <a:gd name="connsiteY129" fmla="*/ 2175642 h 5044966"/>
              <a:gd name="connsiteX130" fmla="*/ 609600 w 2934321"/>
              <a:gd name="connsiteY130" fmla="*/ 2207173 h 5044966"/>
              <a:gd name="connsiteX131" fmla="*/ 546538 w 2934321"/>
              <a:gd name="connsiteY131" fmla="*/ 2259725 h 5044966"/>
              <a:gd name="connsiteX132" fmla="*/ 462455 w 2934321"/>
              <a:gd name="connsiteY132" fmla="*/ 2301766 h 5044966"/>
              <a:gd name="connsiteX133" fmla="*/ 399393 w 2934321"/>
              <a:gd name="connsiteY133" fmla="*/ 2364828 h 5044966"/>
              <a:gd name="connsiteX134" fmla="*/ 388882 w 2934321"/>
              <a:gd name="connsiteY134" fmla="*/ 2396359 h 5044966"/>
              <a:gd name="connsiteX135" fmla="*/ 367862 w 2934321"/>
              <a:gd name="connsiteY135" fmla="*/ 2448911 h 5044966"/>
              <a:gd name="connsiteX136" fmla="*/ 357351 w 2934321"/>
              <a:gd name="connsiteY136" fmla="*/ 2532994 h 5044966"/>
              <a:gd name="connsiteX137" fmla="*/ 315310 w 2934321"/>
              <a:gd name="connsiteY137" fmla="*/ 2627587 h 5044966"/>
              <a:gd name="connsiteX138" fmla="*/ 283779 w 2934321"/>
              <a:gd name="connsiteY138" fmla="*/ 2827283 h 5044966"/>
              <a:gd name="connsiteX139" fmla="*/ 241738 w 2934321"/>
              <a:gd name="connsiteY139" fmla="*/ 2921876 h 5044966"/>
              <a:gd name="connsiteX140" fmla="*/ 210206 w 2934321"/>
              <a:gd name="connsiteY140" fmla="*/ 2984938 h 5044966"/>
              <a:gd name="connsiteX141" fmla="*/ 189186 w 2934321"/>
              <a:gd name="connsiteY141" fmla="*/ 3069021 h 5044966"/>
              <a:gd name="connsiteX142" fmla="*/ 210206 w 2934321"/>
              <a:gd name="connsiteY142" fmla="*/ 3205656 h 5044966"/>
              <a:gd name="connsiteX143" fmla="*/ 241738 w 2934321"/>
              <a:gd name="connsiteY143" fmla="*/ 3268718 h 5044966"/>
              <a:gd name="connsiteX144" fmla="*/ 315310 w 2934321"/>
              <a:gd name="connsiteY144" fmla="*/ 3331780 h 5044966"/>
              <a:gd name="connsiteX145" fmla="*/ 367862 w 2934321"/>
              <a:gd name="connsiteY145" fmla="*/ 3373821 h 5044966"/>
              <a:gd name="connsiteX146" fmla="*/ 420413 w 2934321"/>
              <a:gd name="connsiteY146" fmla="*/ 3426373 h 5044966"/>
              <a:gd name="connsiteX147" fmla="*/ 483475 w 2934321"/>
              <a:gd name="connsiteY147" fmla="*/ 3457904 h 5044966"/>
              <a:gd name="connsiteX148" fmla="*/ 567558 w 2934321"/>
              <a:gd name="connsiteY148" fmla="*/ 3447394 h 5044966"/>
              <a:gd name="connsiteX149" fmla="*/ 599089 w 2934321"/>
              <a:gd name="connsiteY149" fmla="*/ 3426373 h 5044966"/>
              <a:gd name="connsiteX150" fmla="*/ 693682 w 2934321"/>
              <a:gd name="connsiteY150" fmla="*/ 3436883 h 5044966"/>
              <a:gd name="connsiteX151" fmla="*/ 756744 w 2934321"/>
              <a:gd name="connsiteY151" fmla="*/ 3478925 h 5044966"/>
              <a:gd name="connsiteX152" fmla="*/ 819806 w 2934321"/>
              <a:gd name="connsiteY152" fmla="*/ 3552497 h 5044966"/>
              <a:gd name="connsiteX153" fmla="*/ 851338 w 2934321"/>
              <a:gd name="connsiteY153" fmla="*/ 3563007 h 5044966"/>
              <a:gd name="connsiteX154" fmla="*/ 851338 w 2934321"/>
              <a:gd name="connsiteY154" fmla="*/ 3699642 h 5044966"/>
              <a:gd name="connsiteX155" fmla="*/ 830317 w 2934321"/>
              <a:gd name="connsiteY155" fmla="*/ 3846787 h 5044966"/>
              <a:gd name="connsiteX156" fmla="*/ 809296 w 2934321"/>
              <a:gd name="connsiteY156" fmla="*/ 3878318 h 5044966"/>
              <a:gd name="connsiteX157" fmla="*/ 777765 w 2934321"/>
              <a:gd name="connsiteY157" fmla="*/ 3909849 h 5044966"/>
              <a:gd name="connsiteX158" fmla="*/ 735724 w 2934321"/>
              <a:gd name="connsiteY158" fmla="*/ 3920359 h 5044966"/>
              <a:gd name="connsiteX159" fmla="*/ 630620 w 2934321"/>
              <a:gd name="connsiteY159" fmla="*/ 3941380 h 5044966"/>
              <a:gd name="connsiteX160" fmla="*/ 557048 w 2934321"/>
              <a:gd name="connsiteY160" fmla="*/ 3993932 h 5044966"/>
              <a:gd name="connsiteX161" fmla="*/ 567558 w 2934321"/>
              <a:gd name="connsiteY161" fmla="*/ 4056994 h 5044966"/>
              <a:gd name="connsiteX162" fmla="*/ 620110 w 2934321"/>
              <a:gd name="connsiteY162" fmla="*/ 4120056 h 5044966"/>
              <a:gd name="connsiteX163" fmla="*/ 672662 w 2934321"/>
              <a:gd name="connsiteY163" fmla="*/ 4162097 h 5044966"/>
              <a:gd name="connsiteX164" fmla="*/ 714703 w 2934321"/>
              <a:gd name="connsiteY164" fmla="*/ 4204138 h 5044966"/>
              <a:gd name="connsiteX165" fmla="*/ 777765 w 2934321"/>
              <a:gd name="connsiteY165" fmla="*/ 4246180 h 5044966"/>
              <a:gd name="connsiteX166" fmla="*/ 809296 w 2934321"/>
              <a:gd name="connsiteY166" fmla="*/ 4277711 h 5044966"/>
              <a:gd name="connsiteX167" fmla="*/ 872358 w 2934321"/>
              <a:gd name="connsiteY167" fmla="*/ 4298732 h 5044966"/>
              <a:gd name="connsiteX168" fmla="*/ 903889 w 2934321"/>
              <a:gd name="connsiteY168" fmla="*/ 4309242 h 5044966"/>
              <a:gd name="connsiteX169" fmla="*/ 935420 w 2934321"/>
              <a:gd name="connsiteY169" fmla="*/ 4330263 h 5044966"/>
              <a:gd name="connsiteX170" fmla="*/ 977462 w 2934321"/>
              <a:gd name="connsiteY170" fmla="*/ 4403835 h 5044966"/>
              <a:gd name="connsiteX171" fmla="*/ 1019503 w 2934321"/>
              <a:gd name="connsiteY171" fmla="*/ 4466897 h 5044966"/>
              <a:gd name="connsiteX172" fmla="*/ 1030013 w 2934321"/>
              <a:gd name="connsiteY172" fmla="*/ 4498428 h 5044966"/>
              <a:gd name="connsiteX173" fmla="*/ 1082565 w 2934321"/>
              <a:gd name="connsiteY173" fmla="*/ 4561490 h 5044966"/>
              <a:gd name="connsiteX174" fmla="*/ 1114096 w 2934321"/>
              <a:gd name="connsiteY174" fmla="*/ 4656083 h 5044966"/>
              <a:gd name="connsiteX175" fmla="*/ 1124606 w 2934321"/>
              <a:gd name="connsiteY175" fmla="*/ 4687614 h 5044966"/>
              <a:gd name="connsiteX176" fmla="*/ 1135117 w 2934321"/>
              <a:gd name="connsiteY176" fmla="*/ 4740166 h 5044966"/>
              <a:gd name="connsiteX177" fmla="*/ 1145627 w 2934321"/>
              <a:gd name="connsiteY177" fmla="*/ 4771697 h 5044966"/>
              <a:gd name="connsiteX178" fmla="*/ 1156138 w 2934321"/>
              <a:gd name="connsiteY178" fmla="*/ 4813738 h 5044966"/>
              <a:gd name="connsiteX179" fmla="*/ 1166648 w 2934321"/>
              <a:gd name="connsiteY179" fmla="*/ 4897821 h 5044966"/>
              <a:gd name="connsiteX180" fmla="*/ 1187669 w 2934321"/>
              <a:gd name="connsiteY180" fmla="*/ 4950373 h 5044966"/>
              <a:gd name="connsiteX181" fmla="*/ 1229710 w 2934321"/>
              <a:gd name="connsiteY181" fmla="*/ 5044966 h 5044966"/>
              <a:gd name="connsiteX182" fmla="*/ 1408386 w 2934321"/>
              <a:gd name="connsiteY182" fmla="*/ 5034456 h 5044966"/>
              <a:gd name="connsiteX183" fmla="*/ 1471448 w 2934321"/>
              <a:gd name="connsiteY183" fmla="*/ 5002925 h 5044966"/>
              <a:gd name="connsiteX184" fmla="*/ 1502979 w 2934321"/>
              <a:gd name="connsiteY184" fmla="*/ 4992414 h 5044966"/>
              <a:gd name="connsiteX185" fmla="*/ 1534510 w 2934321"/>
              <a:gd name="connsiteY185" fmla="*/ 4960883 h 5044966"/>
              <a:gd name="connsiteX186" fmla="*/ 1545020 w 2934321"/>
              <a:gd name="connsiteY186" fmla="*/ 4929352 h 5044966"/>
              <a:gd name="connsiteX187" fmla="*/ 1566041 w 2934321"/>
              <a:gd name="connsiteY187" fmla="*/ 4897821 h 5044966"/>
              <a:gd name="connsiteX188" fmla="*/ 1576551 w 2934321"/>
              <a:gd name="connsiteY188" fmla="*/ 4866290 h 5044966"/>
              <a:gd name="connsiteX189" fmla="*/ 1597572 w 2934321"/>
              <a:gd name="connsiteY189" fmla="*/ 4834759 h 5044966"/>
              <a:gd name="connsiteX190" fmla="*/ 1608082 w 2934321"/>
              <a:gd name="connsiteY190" fmla="*/ 4750676 h 5044966"/>
              <a:gd name="connsiteX191" fmla="*/ 1639613 w 2934321"/>
              <a:gd name="connsiteY191" fmla="*/ 4729656 h 5044966"/>
              <a:gd name="connsiteX192" fmla="*/ 1618593 w 2934321"/>
              <a:gd name="connsiteY192" fmla="*/ 4698125 h 5044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Lst>
            <a:rect l="l" t="t" r="r" b="b"/>
            <a:pathLst>
              <a:path w="2934321" h="5044966">
                <a:moveTo>
                  <a:pt x="1618593" y="4698125"/>
                </a:moveTo>
                <a:cubicBezTo>
                  <a:pt x="1634359" y="4677104"/>
                  <a:pt x="1699759" y="4655203"/>
                  <a:pt x="1734206" y="4603532"/>
                </a:cubicBezTo>
                <a:cubicBezTo>
                  <a:pt x="1748220" y="4582511"/>
                  <a:pt x="1758384" y="4558333"/>
                  <a:pt x="1776248" y="4540469"/>
                </a:cubicBezTo>
                <a:cubicBezTo>
                  <a:pt x="1786758" y="4529959"/>
                  <a:pt x="1799139" y="4521033"/>
                  <a:pt x="1807779" y="4508938"/>
                </a:cubicBezTo>
                <a:cubicBezTo>
                  <a:pt x="1816886" y="4496189"/>
                  <a:pt x="1819693" y="4479646"/>
                  <a:pt x="1828800" y="4466897"/>
                </a:cubicBezTo>
                <a:cubicBezTo>
                  <a:pt x="1845691" y="4443249"/>
                  <a:pt x="1880290" y="4420396"/>
                  <a:pt x="1902372" y="4403835"/>
                </a:cubicBezTo>
                <a:cubicBezTo>
                  <a:pt x="1940698" y="4288852"/>
                  <a:pt x="1879575" y="4463009"/>
                  <a:pt x="1933903" y="4340773"/>
                </a:cubicBezTo>
                <a:cubicBezTo>
                  <a:pt x="1942902" y="4320525"/>
                  <a:pt x="1947917" y="4298732"/>
                  <a:pt x="1954924" y="4277711"/>
                </a:cubicBezTo>
                <a:cubicBezTo>
                  <a:pt x="1958427" y="4267201"/>
                  <a:pt x="1960479" y="4256089"/>
                  <a:pt x="1965434" y="4246180"/>
                </a:cubicBezTo>
                <a:cubicBezTo>
                  <a:pt x="1992104" y="4192840"/>
                  <a:pt x="1977764" y="4217175"/>
                  <a:pt x="2007475" y="4172607"/>
                </a:cubicBezTo>
                <a:cubicBezTo>
                  <a:pt x="2009948" y="4162716"/>
                  <a:pt x="2021644" y="4111368"/>
                  <a:pt x="2028496" y="4099035"/>
                </a:cubicBezTo>
                <a:cubicBezTo>
                  <a:pt x="2040765" y="4076950"/>
                  <a:pt x="2056524" y="4056994"/>
                  <a:pt x="2070538" y="4035973"/>
                </a:cubicBezTo>
                <a:cubicBezTo>
                  <a:pt x="2077545" y="4025463"/>
                  <a:pt x="2087563" y="4016425"/>
                  <a:pt x="2091558" y="4004442"/>
                </a:cubicBezTo>
                <a:cubicBezTo>
                  <a:pt x="2116574" y="3929396"/>
                  <a:pt x="2100288" y="3959816"/>
                  <a:pt x="2133600" y="3909849"/>
                </a:cubicBezTo>
                <a:lnTo>
                  <a:pt x="2165131" y="3815256"/>
                </a:lnTo>
                <a:lnTo>
                  <a:pt x="2175641" y="3783725"/>
                </a:lnTo>
                <a:cubicBezTo>
                  <a:pt x="2179144" y="3692635"/>
                  <a:pt x="2177642" y="3601215"/>
                  <a:pt x="2186151" y="3510456"/>
                </a:cubicBezTo>
                <a:cubicBezTo>
                  <a:pt x="2188219" y="3488395"/>
                  <a:pt x="2194881" y="3465830"/>
                  <a:pt x="2207172" y="3447394"/>
                </a:cubicBezTo>
                <a:lnTo>
                  <a:pt x="2228193" y="3415863"/>
                </a:lnTo>
                <a:cubicBezTo>
                  <a:pt x="2236741" y="3390218"/>
                  <a:pt x="2239349" y="3373175"/>
                  <a:pt x="2259724" y="3352800"/>
                </a:cubicBezTo>
                <a:cubicBezTo>
                  <a:pt x="2342399" y="3270125"/>
                  <a:pt x="2236694" y="3403561"/>
                  <a:pt x="2322786" y="3300249"/>
                </a:cubicBezTo>
                <a:cubicBezTo>
                  <a:pt x="2359356" y="3256365"/>
                  <a:pt x="2323574" y="3275462"/>
                  <a:pt x="2375338" y="3258207"/>
                </a:cubicBezTo>
                <a:cubicBezTo>
                  <a:pt x="2410372" y="3261711"/>
                  <a:pt x="2445232" y="3268718"/>
                  <a:pt x="2480441" y="3268718"/>
                </a:cubicBezTo>
                <a:cubicBezTo>
                  <a:pt x="2539860" y="3268718"/>
                  <a:pt x="2551713" y="3262477"/>
                  <a:pt x="2596055" y="3247697"/>
                </a:cubicBezTo>
                <a:cubicBezTo>
                  <a:pt x="2606565" y="3237187"/>
                  <a:pt x="2618461" y="3227899"/>
                  <a:pt x="2627586" y="3216166"/>
                </a:cubicBezTo>
                <a:cubicBezTo>
                  <a:pt x="2643096" y="3196224"/>
                  <a:pt x="2651763" y="3170968"/>
                  <a:pt x="2669627" y="3153104"/>
                </a:cubicBezTo>
                <a:lnTo>
                  <a:pt x="2701158" y="3121573"/>
                </a:lnTo>
                <a:cubicBezTo>
                  <a:pt x="2704524" y="3108110"/>
                  <a:pt x="2714643" y="3063073"/>
                  <a:pt x="2722179" y="3048000"/>
                </a:cubicBezTo>
                <a:cubicBezTo>
                  <a:pt x="2727828" y="3036702"/>
                  <a:pt x="2736193" y="3026979"/>
                  <a:pt x="2743200" y="3016469"/>
                </a:cubicBezTo>
                <a:lnTo>
                  <a:pt x="2774731" y="2921876"/>
                </a:lnTo>
                <a:cubicBezTo>
                  <a:pt x="2778234" y="2911366"/>
                  <a:pt x="2779096" y="2899563"/>
                  <a:pt x="2785241" y="2890345"/>
                </a:cubicBezTo>
                <a:cubicBezTo>
                  <a:pt x="2799255" y="2869324"/>
                  <a:pt x="2819293" y="2851250"/>
                  <a:pt x="2827282" y="2827283"/>
                </a:cubicBezTo>
                <a:cubicBezTo>
                  <a:pt x="2852298" y="2752237"/>
                  <a:pt x="2836012" y="2782657"/>
                  <a:pt x="2869324" y="2732690"/>
                </a:cubicBezTo>
                <a:cubicBezTo>
                  <a:pt x="2903155" y="2631193"/>
                  <a:pt x="2848905" y="2788994"/>
                  <a:pt x="2900855" y="2659118"/>
                </a:cubicBezTo>
                <a:cubicBezTo>
                  <a:pt x="2909084" y="2638545"/>
                  <a:pt x="2921875" y="2596056"/>
                  <a:pt x="2921875" y="2596056"/>
                </a:cubicBezTo>
                <a:cubicBezTo>
                  <a:pt x="2931067" y="2485754"/>
                  <a:pt x="2944553" y="2394136"/>
                  <a:pt x="2921875" y="2280745"/>
                </a:cubicBezTo>
                <a:cubicBezTo>
                  <a:pt x="2918965" y="2266193"/>
                  <a:pt x="2869140" y="2252657"/>
                  <a:pt x="2858813" y="2249214"/>
                </a:cubicBezTo>
                <a:cubicBezTo>
                  <a:pt x="2848303" y="2238704"/>
                  <a:pt x="2836798" y="2229102"/>
                  <a:pt x="2827282" y="2217683"/>
                </a:cubicBezTo>
                <a:cubicBezTo>
                  <a:pt x="2784095" y="2165858"/>
                  <a:pt x="2803189" y="2149283"/>
                  <a:pt x="2795751" y="2060028"/>
                </a:cubicBezTo>
                <a:cubicBezTo>
                  <a:pt x="2799255" y="2017987"/>
                  <a:pt x="2794971" y="1974552"/>
                  <a:pt x="2806262" y="1933904"/>
                </a:cubicBezTo>
                <a:cubicBezTo>
                  <a:pt x="2813024" y="1909562"/>
                  <a:pt x="2848303" y="1870842"/>
                  <a:pt x="2848303" y="1870842"/>
                </a:cubicBezTo>
                <a:cubicBezTo>
                  <a:pt x="2851806" y="1860332"/>
                  <a:pt x="2858813" y="1850390"/>
                  <a:pt x="2858813" y="1839311"/>
                </a:cubicBezTo>
                <a:cubicBezTo>
                  <a:pt x="2858813" y="1813074"/>
                  <a:pt x="2849029" y="1774256"/>
                  <a:pt x="2827282" y="1755228"/>
                </a:cubicBezTo>
                <a:cubicBezTo>
                  <a:pt x="2808269" y="1738592"/>
                  <a:pt x="2785241" y="1727201"/>
                  <a:pt x="2764220" y="1713187"/>
                </a:cubicBezTo>
                <a:lnTo>
                  <a:pt x="2669627" y="1650125"/>
                </a:lnTo>
                <a:cubicBezTo>
                  <a:pt x="2659117" y="1643118"/>
                  <a:pt x="2647028" y="1638036"/>
                  <a:pt x="2638096" y="1629104"/>
                </a:cubicBezTo>
                <a:cubicBezTo>
                  <a:pt x="2545978" y="1536986"/>
                  <a:pt x="2662831" y="1649716"/>
                  <a:pt x="2575034" y="1576552"/>
                </a:cubicBezTo>
                <a:cubicBezTo>
                  <a:pt x="2563615" y="1567036"/>
                  <a:pt x="2554922" y="1554537"/>
                  <a:pt x="2543503" y="1545021"/>
                </a:cubicBezTo>
                <a:cubicBezTo>
                  <a:pt x="2533799" y="1536934"/>
                  <a:pt x="2521676" y="1532087"/>
                  <a:pt x="2511972" y="1524000"/>
                </a:cubicBezTo>
                <a:cubicBezTo>
                  <a:pt x="2431054" y="1456568"/>
                  <a:pt x="2527189" y="1523633"/>
                  <a:pt x="2448910" y="1471449"/>
                </a:cubicBezTo>
                <a:cubicBezTo>
                  <a:pt x="2441903" y="1460939"/>
                  <a:pt x="2433019" y="1451461"/>
                  <a:pt x="2427889" y="1439918"/>
                </a:cubicBezTo>
                <a:cubicBezTo>
                  <a:pt x="2418890" y="1419670"/>
                  <a:pt x="2416778" y="1396674"/>
                  <a:pt x="2406869" y="1376856"/>
                </a:cubicBezTo>
                <a:lnTo>
                  <a:pt x="2385848" y="1334814"/>
                </a:lnTo>
                <a:cubicBezTo>
                  <a:pt x="2381737" y="1310147"/>
                  <a:pt x="2364223" y="1256743"/>
                  <a:pt x="2385848" y="1229711"/>
                </a:cubicBezTo>
                <a:cubicBezTo>
                  <a:pt x="2392769" y="1221060"/>
                  <a:pt x="2406869" y="1222704"/>
                  <a:pt x="2417379" y="1219200"/>
                </a:cubicBezTo>
                <a:cubicBezTo>
                  <a:pt x="2427889" y="1208690"/>
                  <a:pt x="2440270" y="1199764"/>
                  <a:pt x="2448910" y="1187669"/>
                </a:cubicBezTo>
                <a:cubicBezTo>
                  <a:pt x="2458017" y="1174920"/>
                  <a:pt x="2462158" y="1159231"/>
                  <a:pt x="2469931" y="1145628"/>
                </a:cubicBezTo>
                <a:cubicBezTo>
                  <a:pt x="2476198" y="1134661"/>
                  <a:pt x="2485302" y="1125395"/>
                  <a:pt x="2490951" y="1114097"/>
                </a:cubicBezTo>
                <a:cubicBezTo>
                  <a:pt x="2534465" y="1027068"/>
                  <a:pt x="2462242" y="1141398"/>
                  <a:pt x="2522482" y="1051035"/>
                </a:cubicBezTo>
                <a:cubicBezTo>
                  <a:pt x="2518979" y="994980"/>
                  <a:pt x="2519561" y="938519"/>
                  <a:pt x="2511972" y="882869"/>
                </a:cubicBezTo>
                <a:cubicBezTo>
                  <a:pt x="2508978" y="860914"/>
                  <a:pt x="2496325" y="841303"/>
                  <a:pt x="2490951" y="819807"/>
                </a:cubicBezTo>
                <a:cubicBezTo>
                  <a:pt x="2475066" y="756267"/>
                  <a:pt x="2485010" y="791475"/>
                  <a:pt x="2459420" y="714704"/>
                </a:cubicBezTo>
                <a:cubicBezTo>
                  <a:pt x="2455917" y="704194"/>
                  <a:pt x="2451083" y="694037"/>
                  <a:pt x="2448910" y="683173"/>
                </a:cubicBezTo>
                <a:cubicBezTo>
                  <a:pt x="2446859" y="672916"/>
                  <a:pt x="2428168" y="568158"/>
                  <a:pt x="2417379" y="567559"/>
                </a:cubicBezTo>
                <a:lnTo>
                  <a:pt x="2228193" y="557049"/>
                </a:lnTo>
                <a:cubicBezTo>
                  <a:pt x="2217683" y="550042"/>
                  <a:pt x="2206366" y="544115"/>
                  <a:pt x="2196662" y="536028"/>
                </a:cubicBezTo>
                <a:cubicBezTo>
                  <a:pt x="2185243" y="526512"/>
                  <a:pt x="2177499" y="512742"/>
                  <a:pt x="2165131" y="504497"/>
                </a:cubicBezTo>
                <a:cubicBezTo>
                  <a:pt x="2155913" y="498352"/>
                  <a:pt x="2144110" y="497490"/>
                  <a:pt x="2133600" y="493987"/>
                </a:cubicBezTo>
                <a:lnTo>
                  <a:pt x="2091558" y="430925"/>
                </a:lnTo>
                <a:cubicBezTo>
                  <a:pt x="2084551" y="420415"/>
                  <a:pt x="2074533" y="411377"/>
                  <a:pt x="2070538" y="399394"/>
                </a:cubicBezTo>
                <a:cubicBezTo>
                  <a:pt x="2058831" y="364275"/>
                  <a:pt x="2058317" y="365422"/>
                  <a:pt x="2049517" y="325821"/>
                </a:cubicBezTo>
                <a:cubicBezTo>
                  <a:pt x="2044721" y="304240"/>
                  <a:pt x="2039763" y="264272"/>
                  <a:pt x="2028496" y="241738"/>
                </a:cubicBezTo>
                <a:cubicBezTo>
                  <a:pt x="2022847" y="230440"/>
                  <a:pt x="2015867" y="219648"/>
                  <a:pt x="2007475" y="210207"/>
                </a:cubicBezTo>
                <a:cubicBezTo>
                  <a:pt x="1987725" y="187988"/>
                  <a:pt x="1973253" y="154355"/>
                  <a:pt x="1944413" y="147145"/>
                </a:cubicBezTo>
                <a:lnTo>
                  <a:pt x="1902372" y="136635"/>
                </a:lnTo>
                <a:cubicBezTo>
                  <a:pt x="1888358" y="126125"/>
                  <a:pt x="1875999" y="112938"/>
                  <a:pt x="1860331" y="105104"/>
                </a:cubicBezTo>
                <a:cubicBezTo>
                  <a:pt x="1840513" y="95195"/>
                  <a:pt x="1815706" y="96374"/>
                  <a:pt x="1797269" y="84083"/>
                </a:cubicBezTo>
                <a:cubicBezTo>
                  <a:pt x="1706908" y="23844"/>
                  <a:pt x="1821236" y="96066"/>
                  <a:pt x="1734206" y="52552"/>
                </a:cubicBezTo>
                <a:cubicBezTo>
                  <a:pt x="1722908" y="46903"/>
                  <a:pt x="1714218" y="36662"/>
                  <a:pt x="1702675" y="31532"/>
                </a:cubicBezTo>
                <a:cubicBezTo>
                  <a:pt x="1669777" y="16911"/>
                  <a:pt x="1632511" y="8735"/>
                  <a:pt x="1597572" y="0"/>
                </a:cubicBezTo>
                <a:cubicBezTo>
                  <a:pt x="1587062" y="3504"/>
                  <a:pt x="1575726" y="5131"/>
                  <a:pt x="1566041" y="10511"/>
                </a:cubicBezTo>
                <a:cubicBezTo>
                  <a:pt x="1543957" y="22780"/>
                  <a:pt x="1502979" y="52552"/>
                  <a:pt x="1502979" y="52552"/>
                </a:cubicBezTo>
                <a:cubicBezTo>
                  <a:pt x="1495972" y="63062"/>
                  <a:pt x="1491822" y="76192"/>
                  <a:pt x="1481958" y="84083"/>
                </a:cubicBezTo>
                <a:cubicBezTo>
                  <a:pt x="1473307" y="91004"/>
                  <a:pt x="1460336" y="89639"/>
                  <a:pt x="1450427" y="94594"/>
                </a:cubicBezTo>
                <a:cubicBezTo>
                  <a:pt x="1439129" y="100243"/>
                  <a:pt x="1430439" y="110484"/>
                  <a:pt x="1418896" y="115614"/>
                </a:cubicBezTo>
                <a:cubicBezTo>
                  <a:pt x="1398648" y="124613"/>
                  <a:pt x="1376855" y="129628"/>
                  <a:pt x="1355834" y="136635"/>
                </a:cubicBezTo>
                <a:cubicBezTo>
                  <a:pt x="1345324" y="140138"/>
                  <a:pt x="1334212" y="142190"/>
                  <a:pt x="1324303" y="147145"/>
                </a:cubicBezTo>
                <a:cubicBezTo>
                  <a:pt x="1310289" y="154152"/>
                  <a:pt x="1295865" y="160392"/>
                  <a:pt x="1282262" y="168166"/>
                </a:cubicBezTo>
                <a:cubicBezTo>
                  <a:pt x="1260749" y="180460"/>
                  <a:pt x="1226732" y="207186"/>
                  <a:pt x="1208689" y="220718"/>
                </a:cubicBezTo>
                <a:cubicBezTo>
                  <a:pt x="1194675" y="241739"/>
                  <a:pt x="1174637" y="259813"/>
                  <a:pt x="1166648" y="283780"/>
                </a:cubicBezTo>
                <a:cubicBezTo>
                  <a:pt x="1163145" y="294290"/>
                  <a:pt x="1163059" y="306660"/>
                  <a:pt x="1156138" y="315311"/>
                </a:cubicBezTo>
                <a:cubicBezTo>
                  <a:pt x="1141320" y="333834"/>
                  <a:pt x="1113847" y="339918"/>
                  <a:pt x="1093075" y="346842"/>
                </a:cubicBezTo>
                <a:cubicBezTo>
                  <a:pt x="1067801" y="384754"/>
                  <a:pt x="1052192" y="412635"/>
                  <a:pt x="1008993" y="441435"/>
                </a:cubicBezTo>
                <a:cubicBezTo>
                  <a:pt x="998483" y="448442"/>
                  <a:pt x="988760" y="456807"/>
                  <a:pt x="977462" y="462456"/>
                </a:cubicBezTo>
                <a:cubicBezTo>
                  <a:pt x="967553" y="467411"/>
                  <a:pt x="956917" y="471533"/>
                  <a:pt x="945931" y="472966"/>
                </a:cubicBezTo>
                <a:cubicBezTo>
                  <a:pt x="876104" y="482074"/>
                  <a:pt x="805742" y="486485"/>
                  <a:pt x="735724" y="493987"/>
                </a:cubicBezTo>
                <a:cubicBezTo>
                  <a:pt x="662059" y="501880"/>
                  <a:pt x="655688" y="503822"/>
                  <a:pt x="588579" y="515007"/>
                </a:cubicBezTo>
                <a:cubicBezTo>
                  <a:pt x="482642" y="550322"/>
                  <a:pt x="646943" y="496447"/>
                  <a:pt x="515006" y="536028"/>
                </a:cubicBezTo>
                <a:cubicBezTo>
                  <a:pt x="493783" y="542395"/>
                  <a:pt x="472965" y="550042"/>
                  <a:pt x="451944" y="557049"/>
                </a:cubicBezTo>
                <a:lnTo>
                  <a:pt x="420413" y="567559"/>
                </a:lnTo>
                <a:lnTo>
                  <a:pt x="388882" y="578069"/>
                </a:lnTo>
                <a:cubicBezTo>
                  <a:pt x="378372" y="588579"/>
                  <a:pt x="369084" y="600474"/>
                  <a:pt x="357351" y="609600"/>
                </a:cubicBezTo>
                <a:cubicBezTo>
                  <a:pt x="337409" y="625111"/>
                  <a:pt x="315310" y="637628"/>
                  <a:pt x="294289" y="651642"/>
                </a:cubicBezTo>
                <a:cubicBezTo>
                  <a:pt x="266262" y="670327"/>
                  <a:pt x="253014" y="676182"/>
                  <a:pt x="231227" y="704194"/>
                </a:cubicBezTo>
                <a:cubicBezTo>
                  <a:pt x="215717" y="724136"/>
                  <a:pt x="203200" y="746235"/>
                  <a:pt x="189186" y="767256"/>
                </a:cubicBezTo>
                <a:lnTo>
                  <a:pt x="168165" y="798787"/>
                </a:lnTo>
                <a:cubicBezTo>
                  <a:pt x="164662" y="809297"/>
                  <a:pt x="162610" y="820409"/>
                  <a:pt x="157655" y="830318"/>
                </a:cubicBezTo>
                <a:cubicBezTo>
                  <a:pt x="152006" y="841616"/>
                  <a:pt x="141610" y="850238"/>
                  <a:pt x="136634" y="861849"/>
                </a:cubicBezTo>
                <a:cubicBezTo>
                  <a:pt x="116418" y="909019"/>
                  <a:pt x="136076" y="894496"/>
                  <a:pt x="115613" y="935421"/>
                </a:cubicBezTo>
                <a:cubicBezTo>
                  <a:pt x="93077" y="980492"/>
                  <a:pt x="95607" y="956640"/>
                  <a:pt x="63062" y="998483"/>
                </a:cubicBezTo>
                <a:cubicBezTo>
                  <a:pt x="47551" y="1018425"/>
                  <a:pt x="35034" y="1040524"/>
                  <a:pt x="21020" y="1061545"/>
                </a:cubicBezTo>
                <a:lnTo>
                  <a:pt x="0" y="1093076"/>
                </a:lnTo>
                <a:cubicBezTo>
                  <a:pt x="9342" y="1214527"/>
                  <a:pt x="3692" y="1240790"/>
                  <a:pt x="42041" y="1355835"/>
                </a:cubicBezTo>
                <a:cubicBezTo>
                  <a:pt x="49048" y="1376856"/>
                  <a:pt x="50771" y="1400461"/>
                  <a:pt x="63062" y="1418897"/>
                </a:cubicBezTo>
                <a:lnTo>
                  <a:pt x="105103" y="1481959"/>
                </a:lnTo>
                <a:cubicBezTo>
                  <a:pt x="108606" y="1492469"/>
                  <a:pt x="112569" y="1502837"/>
                  <a:pt x="115613" y="1513490"/>
                </a:cubicBezTo>
                <a:cubicBezTo>
                  <a:pt x="119581" y="1527380"/>
                  <a:pt x="121973" y="1541696"/>
                  <a:pt x="126124" y="1555532"/>
                </a:cubicBezTo>
                <a:cubicBezTo>
                  <a:pt x="132491" y="1576755"/>
                  <a:pt x="147144" y="1618594"/>
                  <a:pt x="147144" y="1618594"/>
                </a:cubicBezTo>
                <a:cubicBezTo>
                  <a:pt x="150648" y="1643118"/>
                  <a:pt x="150537" y="1668438"/>
                  <a:pt x="157655" y="1692166"/>
                </a:cubicBezTo>
                <a:cubicBezTo>
                  <a:pt x="161285" y="1704265"/>
                  <a:pt x="173026" y="1712399"/>
                  <a:pt x="178675" y="1723697"/>
                </a:cubicBezTo>
                <a:cubicBezTo>
                  <a:pt x="192834" y="1752016"/>
                  <a:pt x="183435" y="1763335"/>
                  <a:pt x="210206" y="1786759"/>
                </a:cubicBezTo>
                <a:cubicBezTo>
                  <a:pt x="254684" y="1825677"/>
                  <a:pt x="261494" y="1824875"/>
                  <a:pt x="304800" y="1839311"/>
                </a:cubicBezTo>
                <a:cubicBezTo>
                  <a:pt x="445172" y="1815915"/>
                  <a:pt x="389575" y="1828627"/>
                  <a:pt x="472965" y="1807780"/>
                </a:cubicBezTo>
                <a:cubicBezTo>
                  <a:pt x="493986" y="1811283"/>
                  <a:pt x="515810" y="1811551"/>
                  <a:pt x="536027" y="1818290"/>
                </a:cubicBezTo>
                <a:cubicBezTo>
                  <a:pt x="548011" y="1822285"/>
                  <a:pt x="558117" y="1830919"/>
                  <a:pt x="567558" y="1839311"/>
                </a:cubicBezTo>
                <a:cubicBezTo>
                  <a:pt x="589777" y="1859061"/>
                  <a:pt x="614130" y="1877638"/>
                  <a:pt x="630620" y="1902373"/>
                </a:cubicBezTo>
                <a:cubicBezTo>
                  <a:pt x="659886" y="1946271"/>
                  <a:pt x="642709" y="1924972"/>
                  <a:pt x="683172" y="1965435"/>
                </a:cubicBezTo>
                <a:cubicBezTo>
                  <a:pt x="679669" y="2017987"/>
                  <a:pt x="678478" y="2070744"/>
                  <a:pt x="672662" y="2123090"/>
                </a:cubicBezTo>
                <a:cubicBezTo>
                  <a:pt x="671439" y="2134101"/>
                  <a:pt x="669072" y="2145970"/>
                  <a:pt x="662151" y="2154621"/>
                </a:cubicBezTo>
                <a:cubicBezTo>
                  <a:pt x="654260" y="2164485"/>
                  <a:pt x="641130" y="2168635"/>
                  <a:pt x="630620" y="2175642"/>
                </a:cubicBezTo>
                <a:cubicBezTo>
                  <a:pt x="623613" y="2186152"/>
                  <a:pt x="617687" y="2197469"/>
                  <a:pt x="609600" y="2207173"/>
                </a:cubicBezTo>
                <a:cubicBezTo>
                  <a:pt x="591068" y="2229412"/>
                  <a:pt x="571799" y="2245946"/>
                  <a:pt x="546538" y="2259725"/>
                </a:cubicBezTo>
                <a:cubicBezTo>
                  <a:pt x="519028" y="2274730"/>
                  <a:pt x="484613" y="2279608"/>
                  <a:pt x="462455" y="2301766"/>
                </a:cubicBezTo>
                <a:lnTo>
                  <a:pt x="399393" y="2364828"/>
                </a:lnTo>
                <a:cubicBezTo>
                  <a:pt x="395889" y="2375338"/>
                  <a:pt x="392772" y="2385985"/>
                  <a:pt x="388882" y="2396359"/>
                </a:cubicBezTo>
                <a:cubicBezTo>
                  <a:pt x="382258" y="2414024"/>
                  <a:pt x="372104" y="2430528"/>
                  <a:pt x="367862" y="2448911"/>
                </a:cubicBezTo>
                <a:cubicBezTo>
                  <a:pt x="361511" y="2476433"/>
                  <a:pt x="363269" y="2505375"/>
                  <a:pt x="357351" y="2532994"/>
                </a:cubicBezTo>
                <a:cubicBezTo>
                  <a:pt x="345501" y="2588293"/>
                  <a:pt x="341117" y="2588877"/>
                  <a:pt x="315310" y="2627587"/>
                </a:cubicBezTo>
                <a:cubicBezTo>
                  <a:pt x="267998" y="2769520"/>
                  <a:pt x="320408" y="2595298"/>
                  <a:pt x="283779" y="2827283"/>
                </a:cubicBezTo>
                <a:cubicBezTo>
                  <a:pt x="271265" y="2906538"/>
                  <a:pt x="267922" y="2869508"/>
                  <a:pt x="241738" y="2921876"/>
                </a:cubicBezTo>
                <a:cubicBezTo>
                  <a:pt x="198228" y="3008897"/>
                  <a:pt x="270443" y="2894584"/>
                  <a:pt x="210206" y="2984938"/>
                </a:cubicBezTo>
                <a:cubicBezTo>
                  <a:pt x="202661" y="3007572"/>
                  <a:pt x="187978" y="3047278"/>
                  <a:pt x="189186" y="3069021"/>
                </a:cubicBezTo>
                <a:cubicBezTo>
                  <a:pt x="191742" y="3115031"/>
                  <a:pt x="201714" y="3160364"/>
                  <a:pt x="210206" y="3205656"/>
                </a:cubicBezTo>
                <a:cubicBezTo>
                  <a:pt x="214793" y="3230121"/>
                  <a:pt x="225880" y="3249689"/>
                  <a:pt x="241738" y="3268718"/>
                </a:cubicBezTo>
                <a:cubicBezTo>
                  <a:pt x="298943" y="3337363"/>
                  <a:pt x="245719" y="3262189"/>
                  <a:pt x="315310" y="3331780"/>
                </a:cubicBezTo>
                <a:cubicBezTo>
                  <a:pt x="362850" y="3379320"/>
                  <a:pt x="306479" y="3353361"/>
                  <a:pt x="367862" y="3373821"/>
                </a:cubicBezTo>
                <a:cubicBezTo>
                  <a:pt x="451945" y="3429877"/>
                  <a:pt x="350345" y="3356303"/>
                  <a:pt x="420413" y="3426373"/>
                </a:cubicBezTo>
                <a:cubicBezTo>
                  <a:pt x="440788" y="3446748"/>
                  <a:pt x="457829" y="3449356"/>
                  <a:pt x="483475" y="3457904"/>
                </a:cubicBezTo>
                <a:cubicBezTo>
                  <a:pt x="511503" y="3454401"/>
                  <a:pt x="540307" y="3454826"/>
                  <a:pt x="567558" y="3447394"/>
                </a:cubicBezTo>
                <a:cubicBezTo>
                  <a:pt x="579745" y="3444070"/>
                  <a:pt x="586501" y="3427422"/>
                  <a:pt x="599089" y="3426373"/>
                </a:cubicBezTo>
                <a:cubicBezTo>
                  <a:pt x="630704" y="3423738"/>
                  <a:pt x="662151" y="3433380"/>
                  <a:pt x="693682" y="3436883"/>
                </a:cubicBezTo>
                <a:cubicBezTo>
                  <a:pt x="714703" y="3450897"/>
                  <a:pt x="741586" y="3458714"/>
                  <a:pt x="756744" y="3478925"/>
                </a:cubicBezTo>
                <a:cubicBezTo>
                  <a:pt x="771314" y="3498351"/>
                  <a:pt x="797848" y="3537859"/>
                  <a:pt x="819806" y="3552497"/>
                </a:cubicBezTo>
                <a:cubicBezTo>
                  <a:pt x="829024" y="3558643"/>
                  <a:pt x="840827" y="3559504"/>
                  <a:pt x="851338" y="3563007"/>
                </a:cubicBezTo>
                <a:cubicBezTo>
                  <a:pt x="867685" y="3644746"/>
                  <a:pt x="863593" y="3595478"/>
                  <a:pt x="851338" y="3699642"/>
                </a:cubicBezTo>
                <a:cubicBezTo>
                  <a:pt x="849672" y="3713806"/>
                  <a:pt x="840957" y="3818413"/>
                  <a:pt x="830317" y="3846787"/>
                </a:cubicBezTo>
                <a:cubicBezTo>
                  <a:pt x="825882" y="3858615"/>
                  <a:pt x="817383" y="3868614"/>
                  <a:pt x="809296" y="3878318"/>
                </a:cubicBezTo>
                <a:cubicBezTo>
                  <a:pt x="799780" y="3889737"/>
                  <a:pt x="790670" y="3902474"/>
                  <a:pt x="777765" y="3909849"/>
                </a:cubicBezTo>
                <a:cubicBezTo>
                  <a:pt x="765223" y="3917016"/>
                  <a:pt x="749613" y="3916391"/>
                  <a:pt x="735724" y="3920359"/>
                </a:cubicBezTo>
                <a:cubicBezTo>
                  <a:pt x="662346" y="3941324"/>
                  <a:pt x="756182" y="3923442"/>
                  <a:pt x="630620" y="3941380"/>
                </a:cubicBezTo>
                <a:cubicBezTo>
                  <a:pt x="557047" y="3965903"/>
                  <a:pt x="574564" y="3941379"/>
                  <a:pt x="557048" y="3993932"/>
                </a:cubicBezTo>
                <a:cubicBezTo>
                  <a:pt x="560551" y="4014953"/>
                  <a:pt x="560819" y="4036777"/>
                  <a:pt x="567558" y="4056994"/>
                </a:cubicBezTo>
                <a:cubicBezTo>
                  <a:pt x="576256" y="4083088"/>
                  <a:pt x="603849" y="4100543"/>
                  <a:pt x="620110" y="4120056"/>
                </a:cubicBezTo>
                <a:cubicBezTo>
                  <a:pt x="656680" y="4163939"/>
                  <a:pt x="620900" y="4144844"/>
                  <a:pt x="672662" y="4162097"/>
                </a:cubicBezTo>
                <a:cubicBezTo>
                  <a:pt x="686676" y="4176111"/>
                  <a:pt x="699228" y="4191758"/>
                  <a:pt x="714703" y="4204138"/>
                </a:cubicBezTo>
                <a:cubicBezTo>
                  <a:pt x="734431" y="4219920"/>
                  <a:pt x="759901" y="4228316"/>
                  <a:pt x="777765" y="4246180"/>
                </a:cubicBezTo>
                <a:cubicBezTo>
                  <a:pt x="788275" y="4256690"/>
                  <a:pt x="796303" y="4270492"/>
                  <a:pt x="809296" y="4277711"/>
                </a:cubicBezTo>
                <a:cubicBezTo>
                  <a:pt x="828665" y="4288472"/>
                  <a:pt x="851337" y="4291725"/>
                  <a:pt x="872358" y="4298732"/>
                </a:cubicBezTo>
                <a:lnTo>
                  <a:pt x="903889" y="4309242"/>
                </a:lnTo>
                <a:cubicBezTo>
                  <a:pt x="914399" y="4316249"/>
                  <a:pt x="926488" y="4321331"/>
                  <a:pt x="935420" y="4330263"/>
                </a:cubicBezTo>
                <a:cubicBezTo>
                  <a:pt x="953599" y="4348442"/>
                  <a:pt x="965097" y="4383226"/>
                  <a:pt x="977462" y="4403835"/>
                </a:cubicBezTo>
                <a:cubicBezTo>
                  <a:pt x="990460" y="4425498"/>
                  <a:pt x="1019503" y="4466897"/>
                  <a:pt x="1019503" y="4466897"/>
                </a:cubicBezTo>
                <a:cubicBezTo>
                  <a:pt x="1023006" y="4477407"/>
                  <a:pt x="1025058" y="4488519"/>
                  <a:pt x="1030013" y="4498428"/>
                </a:cubicBezTo>
                <a:cubicBezTo>
                  <a:pt x="1044645" y="4527693"/>
                  <a:pt x="1059321" y="4538246"/>
                  <a:pt x="1082565" y="4561490"/>
                </a:cubicBezTo>
                <a:lnTo>
                  <a:pt x="1114096" y="4656083"/>
                </a:lnTo>
                <a:cubicBezTo>
                  <a:pt x="1117599" y="4666593"/>
                  <a:pt x="1122433" y="4676750"/>
                  <a:pt x="1124606" y="4687614"/>
                </a:cubicBezTo>
                <a:cubicBezTo>
                  <a:pt x="1128110" y="4705131"/>
                  <a:pt x="1130784" y="4722835"/>
                  <a:pt x="1135117" y="4740166"/>
                </a:cubicBezTo>
                <a:cubicBezTo>
                  <a:pt x="1137804" y="4750914"/>
                  <a:pt x="1142583" y="4761044"/>
                  <a:pt x="1145627" y="4771697"/>
                </a:cubicBezTo>
                <a:cubicBezTo>
                  <a:pt x="1149595" y="4785586"/>
                  <a:pt x="1152634" y="4799724"/>
                  <a:pt x="1156138" y="4813738"/>
                </a:cubicBezTo>
                <a:cubicBezTo>
                  <a:pt x="1159641" y="4841766"/>
                  <a:pt x="1160297" y="4870299"/>
                  <a:pt x="1166648" y="4897821"/>
                </a:cubicBezTo>
                <a:cubicBezTo>
                  <a:pt x="1170890" y="4916205"/>
                  <a:pt x="1181221" y="4932642"/>
                  <a:pt x="1187669" y="4950373"/>
                </a:cubicBezTo>
                <a:cubicBezTo>
                  <a:pt x="1217687" y="5032925"/>
                  <a:pt x="1193545" y="4990720"/>
                  <a:pt x="1229710" y="5044966"/>
                </a:cubicBezTo>
                <a:cubicBezTo>
                  <a:pt x="1289269" y="5041463"/>
                  <a:pt x="1349020" y="5040393"/>
                  <a:pt x="1408386" y="5034456"/>
                </a:cubicBezTo>
                <a:cubicBezTo>
                  <a:pt x="1441405" y="5031154"/>
                  <a:pt x="1442666" y="5017316"/>
                  <a:pt x="1471448" y="5002925"/>
                </a:cubicBezTo>
                <a:cubicBezTo>
                  <a:pt x="1481357" y="4997970"/>
                  <a:pt x="1492469" y="4995918"/>
                  <a:pt x="1502979" y="4992414"/>
                </a:cubicBezTo>
                <a:cubicBezTo>
                  <a:pt x="1513489" y="4981904"/>
                  <a:pt x="1526265" y="4973251"/>
                  <a:pt x="1534510" y="4960883"/>
                </a:cubicBezTo>
                <a:cubicBezTo>
                  <a:pt x="1540655" y="4951665"/>
                  <a:pt x="1540065" y="4939261"/>
                  <a:pt x="1545020" y="4929352"/>
                </a:cubicBezTo>
                <a:cubicBezTo>
                  <a:pt x="1550669" y="4918054"/>
                  <a:pt x="1559034" y="4908331"/>
                  <a:pt x="1566041" y="4897821"/>
                </a:cubicBezTo>
                <a:cubicBezTo>
                  <a:pt x="1569544" y="4887311"/>
                  <a:pt x="1571596" y="4876199"/>
                  <a:pt x="1576551" y="4866290"/>
                </a:cubicBezTo>
                <a:cubicBezTo>
                  <a:pt x="1582200" y="4854992"/>
                  <a:pt x="1594248" y="4846946"/>
                  <a:pt x="1597572" y="4834759"/>
                </a:cubicBezTo>
                <a:cubicBezTo>
                  <a:pt x="1605004" y="4807508"/>
                  <a:pt x="1597592" y="4776902"/>
                  <a:pt x="1608082" y="4750676"/>
                </a:cubicBezTo>
                <a:cubicBezTo>
                  <a:pt x="1612773" y="4738948"/>
                  <a:pt x="1633964" y="4740954"/>
                  <a:pt x="1639613" y="4729656"/>
                </a:cubicBezTo>
                <a:cubicBezTo>
                  <a:pt x="1645880" y="4717121"/>
                  <a:pt x="1602827" y="4719146"/>
                  <a:pt x="1618593" y="4698125"/>
                </a:cubicBezTo>
                <a:close/>
              </a:path>
            </a:pathLst>
          </a:cu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p:nvGrpSpPr>
        <p:grpSpPr>
          <a:xfrm>
            <a:off x="4988819" y="3178353"/>
            <a:ext cx="507816" cy="507816"/>
            <a:chOff x="3389586" y="3436883"/>
            <a:chExt cx="536028" cy="536028"/>
          </a:xfrm>
        </p:grpSpPr>
        <p:sp>
          <p:nvSpPr>
            <p:cNvPr id="22" name="Oval 21"/>
            <p:cNvSpPr/>
            <p:nvPr/>
          </p:nvSpPr>
          <p:spPr>
            <a:xfrm>
              <a:off x="3389586" y="3436883"/>
              <a:ext cx="536028" cy="536028"/>
            </a:xfrm>
            <a:prstGeom prst="ellipse">
              <a:avLst/>
            </a:prstGeom>
            <a:noFill/>
            <a:ln>
              <a:solidFill>
                <a:srgbClr val="008FE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BDD"/>
                </a:solidFill>
              </a:endParaRPr>
            </a:p>
          </p:txBody>
        </p:sp>
        <p:sp>
          <p:nvSpPr>
            <p:cNvPr id="23" name="TextBox 22"/>
            <p:cNvSpPr txBox="1"/>
            <p:nvPr/>
          </p:nvSpPr>
          <p:spPr>
            <a:xfrm>
              <a:off x="3389586" y="3474065"/>
              <a:ext cx="536028" cy="389850"/>
            </a:xfrm>
            <a:prstGeom prst="rect">
              <a:avLst/>
            </a:prstGeom>
            <a:noFill/>
          </p:spPr>
          <p:txBody>
            <a:bodyPr wrap="square" rtlCol="0">
              <a:spAutoFit/>
            </a:bodyPr>
            <a:lstStyle/>
            <a:p>
              <a:pPr algn="ctr"/>
              <a:endParaRPr lang="en-US" b="1" dirty="0">
                <a:solidFill>
                  <a:srgbClr val="007BDD"/>
                </a:solidFill>
              </a:endParaRPr>
            </a:p>
          </p:txBody>
        </p:sp>
      </p:grpSp>
      <p:sp>
        <p:nvSpPr>
          <p:cNvPr id="21" name="Oval 20"/>
          <p:cNvSpPr/>
          <p:nvPr/>
        </p:nvSpPr>
        <p:spPr>
          <a:xfrm>
            <a:off x="5168047" y="4821286"/>
            <a:ext cx="507816" cy="507816"/>
          </a:xfrm>
          <a:prstGeom prst="ellipse">
            <a:avLst/>
          </a:prstGeom>
          <a:noFill/>
          <a:ln>
            <a:solidFill>
              <a:srgbClr val="008FE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BDD"/>
              </a:solidFill>
            </a:endParaRPr>
          </a:p>
        </p:txBody>
      </p:sp>
      <p:sp>
        <p:nvSpPr>
          <p:cNvPr id="18" name="Oval 17"/>
          <p:cNvSpPr/>
          <p:nvPr/>
        </p:nvSpPr>
        <p:spPr>
          <a:xfrm>
            <a:off x="7192690" y="2439185"/>
            <a:ext cx="507816" cy="507816"/>
          </a:xfrm>
          <a:prstGeom prst="ellipse">
            <a:avLst/>
          </a:prstGeom>
          <a:noFill/>
          <a:ln>
            <a:solidFill>
              <a:srgbClr val="008FE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BDD"/>
              </a:solidFill>
            </a:endParaRPr>
          </a:p>
        </p:txBody>
      </p:sp>
      <p:sp>
        <p:nvSpPr>
          <p:cNvPr id="14" name="Oval 13"/>
          <p:cNvSpPr/>
          <p:nvPr/>
        </p:nvSpPr>
        <p:spPr>
          <a:xfrm>
            <a:off x="6870722" y="1445806"/>
            <a:ext cx="507816" cy="507816"/>
          </a:xfrm>
          <a:prstGeom prst="ellipse">
            <a:avLst/>
          </a:prstGeom>
          <a:noFill/>
          <a:ln>
            <a:solidFill>
              <a:srgbClr val="008FE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BDD"/>
              </a:solidFill>
            </a:endParaRPr>
          </a:p>
        </p:txBody>
      </p:sp>
      <p:sp>
        <p:nvSpPr>
          <p:cNvPr id="11" name="Oval 10"/>
          <p:cNvSpPr/>
          <p:nvPr/>
        </p:nvSpPr>
        <p:spPr>
          <a:xfrm>
            <a:off x="5436891" y="1356192"/>
            <a:ext cx="507816" cy="507816"/>
          </a:xfrm>
          <a:prstGeom prst="ellipse">
            <a:avLst/>
          </a:prstGeom>
          <a:noFill/>
          <a:ln>
            <a:solidFill>
              <a:srgbClr val="008FE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BDD"/>
              </a:solidFill>
            </a:endParaRPr>
          </a:p>
        </p:txBody>
      </p:sp>
      <p:sp>
        <p:nvSpPr>
          <p:cNvPr id="24" name="TextBox 23"/>
          <p:cNvSpPr txBox="1"/>
          <p:nvPr/>
        </p:nvSpPr>
        <p:spPr>
          <a:xfrm>
            <a:off x="2895600" y="3252574"/>
            <a:ext cx="1941786" cy="923330"/>
          </a:xfrm>
          <a:prstGeom prst="rect">
            <a:avLst/>
          </a:prstGeom>
          <a:noFill/>
        </p:spPr>
        <p:txBody>
          <a:bodyPr wrap="square" rtlCol="0">
            <a:spAutoFit/>
          </a:bodyPr>
          <a:lstStyle/>
          <a:p>
            <a:pPr algn="ctr"/>
            <a:r>
              <a:rPr lang="en-US" dirty="0">
                <a:solidFill>
                  <a:schemeClr val="bg1"/>
                </a:solidFill>
              </a:rPr>
              <a:t>Optimization, boosting Techniques</a:t>
            </a:r>
          </a:p>
        </p:txBody>
      </p:sp>
      <p:sp>
        <p:nvSpPr>
          <p:cNvPr id="25" name="TextBox 24"/>
          <p:cNvSpPr txBox="1"/>
          <p:nvPr/>
        </p:nvSpPr>
        <p:spPr>
          <a:xfrm>
            <a:off x="3116318" y="4971015"/>
            <a:ext cx="1941786" cy="923330"/>
          </a:xfrm>
          <a:prstGeom prst="rect">
            <a:avLst/>
          </a:prstGeom>
          <a:noFill/>
        </p:spPr>
        <p:txBody>
          <a:bodyPr wrap="square" rtlCol="0">
            <a:spAutoFit/>
          </a:bodyPr>
          <a:lstStyle/>
          <a:p>
            <a:pPr algn="ctr"/>
            <a:r>
              <a:rPr lang="en-US" dirty="0">
                <a:solidFill>
                  <a:schemeClr val="bg1"/>
                </a:solidFill>
              </a:rPr>
              <a:t>Math behind Machine Learning Algorithms</a:t>
            </a:r>
          </a:p>
        </p:txBody>
      </p:sp>
      <p:sp>
        <p:nvSpPr>
          <p:cNvPr id="26" name="TextBox 25"/>
          <p:cNvSpPr txBox="1"/>
          <p:nvPr/>
        </p:nvSpPr>
        <p:spPr>
          <a:xfrm>
            <a:off x="7404538" y="4687235"/>
            <a:ext cx="2730062" cy="646331"/>
          </a:xfrm>
          <a:prstGeom prst="rect">
            <a:avLst/>
          </a:prstGeom>
          <a:noFill/>
        </p:spPr>
        <p:txBody>
          <a:bodyPr wrap="square" rtlCol="0">
            <a:spAutoFit/>
          </a:bodyPr>
          <a:lstStyle/>
          <a:p>
            <a:pPr algn="ctr"/>
            <a:r>
              <a:rPr lang="en-US" dirty="0">
                <a:solidFill>
                  <a:schemeClr val="bg1"/>
                </a:solidFill>
              </a:rPr>
              <a:t>Statistics for Data Science</a:t>
            </a:r>
          </a:p>
          <a:p>
            <a:pPr algn="ctr"/>
            <a:endParaRPr lang="en-US" dirty="0">
              <a:solidFill>
                <a:schemeClr val="bg1"/>
              </a:solidFill>
            </a:endParaRPr>
          </a:p>
        </p:txBody>
      </p:sp>
      <p:sp>
        <p:nvSpPr>
          <p:cNvPr id="27" name="TextBox 26"/>
          <p:cNvSpPr txBox="1"/>
          <p:nvPr/>
        </p:nvSpPr>
        <p:spPr>
          <a:xfrm>
            <a:off x="7756864" y="2482334"/>
            <a:ext cx="2934321" cy="369332"/>
          </a:xfrm>
          <a:prstGeom prst="rect">
            <a:avLst/>
          </a:prstGeom>
          <a:solidFill>
            <a:srgbClr val="0070C0"/>
          </a:solidFill>
        </p:spPr>
        <p:txBody>
          <a:bodyPr wrap="square" rtlCol="0">
            <a:spAutoFit/>
          </a:bodyPr>
          <a:lstStyle/>
          <a:p>
            <a:pPr algn="ctr"/>
            <a:r>
              <a:rPr lang="en-US" dirty="0">
                <a:solidFill>
                  <a:schemeClr val="bg1"/>
                </a:solidFill>
              </a:rPr>
              <a:t>Practice, practice &amp; practice</a:t>
            </a:r>
          </a:p>
        </p:txBody>
      </p:sp>
      <p:sp>
        <p:nvSpPr>
          <p:cNvPr id="28" name="TextBox 27"/>
          <p:cNvSpPr txBox="1"/>
          <p:nvPr/>
        </p:nvSpPr>
        <p:spPr>
          <a:xfrm>
            <a:off x="2506717" y="2021549"/>
            <a:ext cx="1941786" cy="369332"/>
          </a:xfrm>
          <a:prstGeom prst="rect">
            <a:avLst/>
          </a:prstGeom>
          <a:noFill/>
        </p:spPr>
        <p:txBody>
          <a:bodyPr wrap="square" rtlCol="0">
            <a:spAutoFit/>
          </a:bodyPr>
          <a:lstStyle/>
          <a:p>
            <a:pPr algn="ctr"/>
            <a:r>
              <a:rPr lang="en-US" dirty="0">
                <a:solidFill>
                  <a:srgbClr val="007BDD"/>
                </a:solidFill>
              </a:rPr>
              <a:t>Handling Big Data</a:t>
            </a:r>
          </a:p>
        </p:txBody>
      </p:sp>
      <p:sp>
        <p:nvSpPr>
          <p:cNvPr id="30" name="TextBox 29"/>
          <p:cNvSpPr txBox="1"/>
          <p:nvPr/>
        </p:nvSpPr>
        <p:spPr>
          <a:xfrm>
            <a:off x="3402724" y="1199115"/>
            <a:ext cx="1941786" cy="646331"/>
          </a:xfrm>
          <a:prstGeom prst="rect">
            <a:avLst/>
          </a:prstGeom>
          <a:noFill/>
        </p:spPr>
        <p:txBody>
          <a:bodyPr wrap="square" rtlCol="0">
            <a:spAutoFit/>
          </a:bodyPr>
          <a:lstStyle/>
          <a:p>
            <a:pPr algn="ctr"/>
            <a:r>
              <a:rPr lang="en-US" dirty="0">
                <a:solidFill>
                  <a:srgbClr val="007BDD"/>
                </a:solidFill>
              </a:rPr>
              <a:t>Python for Machine Learning</a:t>
            </a:r>
          </a:p>
        </p:txBody>
      </p:sp>
      <p:sp>
        <p:nvSpPr>
          <p:cNvPr id="31" name="TextBox 30"/>
          <p:cNvSpPr txBox="1"/>
          <p:nvPr/>
        </p:nvSpPr>
        <p:spPr>
          <a:xfrm>
            <a:off x="7454461" y="1167584"/>
            <a:ext cx="3174209" cy="646331"/>
          </a:xfrm>
          <a:prstGeom prst="rect">
            <a:avLst/>
          </a:prstGeom>
          <a:noFill/>
        </p:spPr>
        <p:txBody>
          <a:bodyPr wrap="square" rtlCol="0">
            <a:spAutoFit/>
          </a:bodyPr>
          <a:lstStyle/>
          <a:p>
            <a:pPr algn="ctr"/>
            <a:r>
              <a:rPr lang="en-US" dirty="0">
                <a:solidFill>
                  <a:srgbClr val="007BDD"/>
                </a:solidFill>
              </a:rPr>
              <a:t>Packages for Machine Learning – </a:t>
            </a:r>
            <a:r>
              <a:rPr lang="en-US" dirty="0" err="1">
                <a:solidFill>
                  <a:srgbClr val="007BDD"/>
                </a:solidFill>
              </a:rPr>
              <a:t>Tensorflow</a:t>
            </a:r>
            <a:r>
              <a:rPr lang="en-US" dirty="0">
                <a:solidFill>
                  <a:srgbClr val="007BDD"/>
                </a:solidFill>
              </a:rPr>
              <a:t>, </a:t>
            </a:r>
            <a:r>
              <a:rPr lang="en-US" dirty="0" err="1">
                <a:solidFill>
                  <a:srgbClr val="007BDD"/>
                </a:solidFill>
              </a:rPr>
              <a:t>keras</a:t>
            </a:r>
            <a:r>
              <a:rPr lang="en-US" dirty="0">
                <a:solidFill>
                  <a:srgbClr val="007BDD"/>
                </a:solidFill>
              </a:rPr>
              <a:t> etc.</a:t>
            </a:r>
          </a:p>
        </p:txBody>
      </p:sp>
      <p:sp>
        <p:nvSpPr>
          <p:cNvPr id="35" name="Oval 34"/>
          <p:cNvSpPr/>
          <p:nvPr/>
        </p:nvSpPr>
        <p:spPr>
          <a:xfrm>
            <a:off x="6981081" y="4663631"/>
            <a:ext cx="507816" cy="507816"/>
          </a:xfrm>
          <a:prstGeom prst="ellipse">
            <a:avLst/>
          </a:prstGeom>
          <a:noFill/>
          <a:ln>
            <a:solidFill>
              <a:srgbClr val="008FE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BDD"/>
              </a:solidFill>
            </a:endParaRPr>
          </a:p>
        </p:txBody>
      </p:sp>
      <p:sp>
        <p:nvSpPr>
          <p:cNvPr id="36" name="Oval 35"/>
          <p:cNvSpPr/>
          <p:nvPr/>
        </p:nvSpPr>
        <p:spPr>
          <a:xfrm>
            <a:off x="4459429" y="1955282"/>
            <a:ext cx="507816" cy="507816"/>
          </a:xfrm>
          <a:prstGeom prst="ellipse">
            <a:avLst/>
          </a:prstGeom>
          <a:noFill/>
          <a:ln>
            <a:solidFill>
              <a:srgbClr val="008FE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BDD"/>
              </a:solidFill>
            </a:endParaRPr>
          </a:p>
        </p:txBody>
      </p:sp>
      <p:sp>
        <p:nvSpPr>
          <p:cNvPr id="37" name="Title 2"/>
          <p:cNvSpPr txBox="1">
            <a:spLocks/>
          </p:cNvSpPr>
          <p:nvPr/>
        </p:nvSpPr>
        <p:spPr>
          <a:xfrm>
            <a:off x="0" y="225603"/>
            <a:ext cx="8229600" cy="639762"/>
          </a:xfrm>
          <a:prstGeom prst="rect">
            <a:avLst/>
          </a:prstGeom>
        </p:spPr>
        <p:txBody>
          <a:bodyP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3600" b="1" dirty="0">
                <a:solidFill>
                  <a:schemeClr val="tx1">
                    <a:lumMod val="65000"/>
                    <a:lumOff val="35000"/>
                  </a:schemeClr>
                </a:solidFill>
              </a:rPr>
              <a:t>What to learn in Machine Learning?</a:t>
            </a:r>
            <a:endParaRPr lang="en-US" sz="3600" dirty="0">
              <a:solidFill>
                <a:schemeClr val="tx1">
                  <a:lumMod val="65000"/>
                  <a:lumOff val="35000"/>
                </a:schemeClr>
              </a:solidFill>
            </a:endParaRPr>
          </a:p>
        </p:txBody>
      </p:sp>
    </p:spTree>
    <p:extLst>
      <p:ext uri="{BB962C8B-B14F-4D97-AF65-F5344CB8AC3E}">
        <p14:creationId xmlns:p14="http://schemas.microsoft.com/office/powerpoint/2010/main" val="40663757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9083C5E-35C9-4FEE-9DF6-D6089DCA8D29}"/>
              </a:ext>
            </a:extLst>
          </p:cNvPr>
          <p:cNvGrpSpPr/>
          <p:nvPr/>
        </p:nvGrpSpPr>
        <p:grpSpPr>
          <a:xfrm>
            <a:off x="543569" y="882596"/>
            <a:ext cx="10864660" cy="5418667"/>
            <a:chOff x="543569" y="882596"/>
            <a:chExt cx="10864660" cy="5418667"/>
          </a:xfrm>
        </p:grpSpPr>
        <p:graphicFrame>
          <p:nvGraphicFramePr>
            <p:cNvPr id="3" name="Diagram 2"/>
            <p:cNvGraphicFramePr/>
            <p:nvPr>
              <p:extLst>
                <p:ext uri="{D42A27DB-BD31-4B8C-83A1-F6EECF244321}">
                  <p14:modId xmlns:p14="http://schemas.microsoft.com/office/powerpoint/2010/main" val="2636950694"/>
                </p:ext>
              </p:extLst>
            </p:nvPr>
          </p:nvGraphicFramePr>
          <p:xfrm>
            <a:off x="543569" y="882596"/>
            <a:ext cx="1086466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p:cNvSpPr txBox="1"/>
            <p:nvPr/>
          </p:nvSpPr>
          <p:spPr>
            <a:xfrm>
              <a:off x="1103087" y="1465943"/>
              <a:ext cx="2743200" cy="1200329"/>
            </a:xfrm>
            <a:prstGeom prst="rect">
              <a:avLst/>
            </a:prstGeom>
            <a:noFill/>
          </p:spPr>
          <p:txBody>
            <a:bodyPr wrap="square" rtlCol="0">
              <a:spAutoFit/>
            </a:bodyPr>
            <a:lstStyle/>
            <a:p>
              <a:pPr algn="ctr"/>
              <a:r>
                <a:rPr lang="en-US" sz="3600" dirty="0">
                  <a:solidFill>
                    <a:schemeClr val="accent6">
                      <a:lumMod val="50000"/>
                    </a:schemeClr>
                  </a:solidFill>
                  <a:effectLst>
                    <a:outerShdw blurRad="38100" dist="38100" dir="2700000" algn="tl">
                      <a:srgbClr val="000000">
                        <a:alpha val="43137"/>
                      </a:srgbClr>
                    </a:outerShdw>
                  </a:effectLst>
                </a:rPr>
                <a:t>Supervised Learning</a:t>
              </a:r>
            </a:p>
          </p:txBody>
        </p:sp>
        <p:sp>
          <p:nvSpPr>
            <p:cNvPr id="5" name="TextBox 4"/>
            <p:cNvSpPr txBox="1"/>
            <p:nvPr/>
          </p:nvSpPr>
          <p:spPr>
            <a:xfrm>
              <a:off x="7982859" y="1465943"/>
              <a:ext cx="2931884" cy="1200329"/>
            </a:xfrm>
            <a:prstGeom prst="rect">
              <a:avLst/>
            </a:prstGeom>
            <a:noFill/>
          </p:spPr>
          <p:txBody>
            <a:bodyPr wrap="square" rtlCol="0">
              <a:spAutoFit/>
            </a:bodyPr>
            <a:lstStyle/>
            <a:p>
              <a:pPr algn="ctr"/>
              <a:r>
                <a:rPr lang="en-US" sz="3600" dirty="0">
                  <a:solidFill>
                    <a:schemeClr val="accent6">
                      <a:lumMod val="50000"/>
                    </a:schemeClr>
                  </a:solidFill>
                  <a:effectLst>
                    <a:outerShdw blurRad="38100" dist="38100" dir="2700000" algn="tl">
                      <a:srgbClr val="000000">
                        <a:alpha val="43137"/>
                      </a:srgbClr>
                    </a:outerShdw>
                  </a:effectLst>
                </a:rPr>
                <a:t>Reinforcement Learning</a:t>
              </a:r>
            </a:p>
          </p:txBody>
        </p:sp>
        <p:sp>
          <p:nvSpPr>
            <p:cNvPr id="6" name="TextBox 5"/>
            <p:cNvSpPr txBox="1"/>
            <p:nvPr/>
          </p:nvSpPr>
          <p:spPr>
            <a:xfrm>
              <a:off x="4542973" y="1465943"/>
              <a:ext cx="2743200" cy="1200329"/>
            </a:xfrm>
            <a:prstGeom prst="rect">
              <a:avLst/>
            </a:prstGeom>
            <a:noFill/>
          </p:spPr>
          <p:txBody>
            <a:bodyPr wrap="square" rtlCol="0">
              <a:spAutoFit/>
            </a:bodyPr>
            <a:lstStyle/>
            <a:p>
              <a:pPr algn="ctr"/>
              <a:r>
                <a:rPr lang="en-US" sz="3600" dirty="0">
                  <a:solidFill>
                    <a:schemeClr val="accent6">
                      <a:lumMod val="50000"/>
                    </a:schemeClr>
                  </a:solidFill>
                  <a:effectLst>
                    <a:outerShdw blurRad="38100" dist="38100" dir="2700000" algn="tl">
                      <a:srgbClr val="000000">
                        <a:alpha val="43137"/>
                      </a:srgbClr>
                    </a:outerShdw>
                  </a:effectLst>
                </a:rPr>
                <a:t>Unsupervised Learning</a:t>
              </a:r>
            </a:p>
          </p:txBody>
        </p:sp>
      </p:grpSp>
      <p:sp>
        <p:nvSpPr>
          <p:cNvPr id="7" name="Rectangle 6">
            <a:extLst>
              <a:ext uri="{FF2B5EF4-FFF2-40B4-BE49-F238E27FC236}">
                <a16:creationId xmlns:a16="http://schemas.microsoft.com/office/drawing/2014/main" id="{0E478C90-6299-41CB-BA73-2E08BAAC8197}"/>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40237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B260AA6-8E9C-4100-A24D-B0A5CDE86993}"/>
              </a:ext>
            </a:extLst>
          </p:cNvPr>
          <p:cNvSpPr>
            <a:spLocks noGrp="1"/>
          </p:cNvSpPr>
          <p:nvPr>
            <p:ph type="title"/>
          </p:nvPr>
        </p:nvSpPr>
        <p:spPr/>
        <p:txBody>
          <a:bodyPr/>
          <a:lstStyle/>
          <a:p>
            <a:r>
              <a:rPr lang="en-IN" dirty="0"/>
              <a:t>Objective:</a:t>
            </a:r>
          </a:p>
        </p:txBody>
      </p:sp>
      <p:sp>
        <p:nvSpPr>
          <p:cNvPr id="7" name="Content Placeholder 6">
            <a:extLst>
              <a:ext uri="{FF2B5EF4-FFF2-40B4-BE49-F238E27FC236}">
                <a16:creationId xmlns:a16="http://schemas.microsoft.com/office/drawing/2014/main" id="{224C6AC6-004F-494D-BEFC-CDAFB0FB20D4}"/>
              </a:ext>
            </a:extLst>
          </p:cNvPr>
          <p:cNvSpPr>
            <a:spLocks noGrp="1"/>
          </p:cNvSpPr>
          <p:nvPr>
            <p:ph idx="1"/>
          </p:nvPr>
        </p:nvSpPr>
        <p:spPr/>
        <p:txBody>
          <a:bodyPr/>
          <a:lstStyle/>
          <a:p>
            <a:r>
              <a:rPr lang="en-IN" dirty="0"/>
              <a:t>In this section you will learn:</a:t>
            </a:r>
          </a:p>
          <a:p>
            <a:endParaRPr lang="en-IN" dirty="0"/>
          </a:p>
          <a:p>
            <a:pPr marL="285750" indent="-285750">
              <a:buFont typeface="Arial" panose="020B0604020202020204" pitchFamily="34" charset="0"/>
              <a:buChar char="•"/>
            </a:pPr>
            <a:r>
              <a:rPr lang="en-IN" dirty="0"/>
              <a:t>Artificial Intelligence v/s Machine Learning v/s Deep Learning</a:t>
            </a:r>
          </a:p>
          <a:p>
            <a:pPr marL="285750" indent="-285750">
              <a:buFont typeface="Arial" panose="020B0604020202020204" pitchFamily="34" charset="0"/>
              <a:buChar char="•"/>
            </a:pPr>
            <a:r>
              <a:rPr lang="en-IN" dirty="0"/>
              <a:t>Data Science and Data Analytics</a:t>
            </a:r>
          </a:p>
          <a:p>
            <a:pPr marL="285750" indent="-285750">
              <a:buFont typeface="Arial" panose="020B0604020202020204" pitchFamily="34" charset="0"/>
              <a:buChar char="•"/>
            </a:pPr>
            <a:r>
              <a:rPr lang="en-IN" dirty="0"/>
              <a:t>Applications of Machine Learning and Deep Learning</a:t>
            </a:r>
          </a:p>
          <a:p>
            <a:pPr marL="285750" indent="-285750">
              <a:buFont typeface="Arial" panose="020B0604020202020204" pitchFamily="34" charset="0"/>
              <a:buChar char="•"/>
            </a:pPr>
            <a:r>
              <a:rPr lang="en-IN" dirty="0"/>
              <a:t>What is Machine Learning?</a:t>
            </a:r>
          </a:p>
          <a:p>
            <a:pPr marL="285750" indent="-285750">
              <a:buFont typeface="Arial" panose="020B0604020202020204" pitchFamily="34" charset="0"/>
              <a:buChar char="•"/>
            </a:pPr>
            <a:r>
              <a:rPr lang="en-IN" dirty="0"/>
              <a:t>What to learn in Machine Learning?</a:t>
            </a:r>
          </a:p>
          <a:p>
            <a:pPr marL="285750" indent="-285750">
              <a:buFont typeface="Arial" panose="020B0604020202020204" pitchFamily="34" charset="0"/>
              <a:buChar char="•"/>
            </a:pPr>
            <a:r>
              <a:rPr lang="en-IN" dirty="0"/>
              <a:t>Supervised, Unsupervised and Reinforcement learning</a:t>
            </a:r>
          </a:p>
          <a:p>
            <a:pPr marL="285750" indent="-285750">
              <a:buFont typeface="Arial" panose="020B0604020202020204" pitchFamily="34" charset="0"/>
              <a:buChar char="•"/>
            </a:pPr>
            <a:r>
              <a:rPr lang="en-IN" dirty="0"/>
              <a:t>Classification and Regression</a:t>
            </a:r>
          </a:p>
          <a:p>
            <a:pPr marL="285750" indent="-285750">
              <a:buFont typeface="Arial" panose="020B0604020202020204" pitchFamily="34" charset="0"/>
              <a:buChar char="•"/>
            </a:pPr>
            <a:r>
              <a:rPr lang="en-IN" dirty="0"/>
              <a:t>Clustering, Anomaly detection, recommendation system and Dimensionality reduction</a:t>
            </a:r>
          </a:p>
          <a:p>
            <a:pPr marL="285750" indent="-285750">
              <a:buFont typeface="Arial" panose="020B0604020202020204" pitchFamily="34" charset="0"/>
              <a:buChar char="•"/>
            </a:pPr>
            <a:r>
              <a:rPr lang="en-IN" dirty="0"/>
              <a:t>What is Deep Learning.</a:t>
            </a:r>
          </a:p>
          <a:p>
            <a:pPr marL="285750" indent="-285750">
              <a:buFont typeface="Arial" panose="020B0604020202020204" pitchFamily="34" charset="0"/>
              <a:buChar char="•"/>
            </a:pPr>
            <a:r>
              <a:rPr lang="en-IN" dirty="0"/>
              <a:t>Where Deep Learning fails?</a:t>
            </a:r>
          </a:p>
        </p:txBody>
      </p:sp>
    </p:spTree>
    <p:extLst>
      <p:ext uri="{BB962C8B-B14F-4D97-AF65-F5344CB8AC3E}">
        <p14:creationId xmlns:p14="http://schemas.microsoft.com/office/powerpoint/2010/main" val="33687592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6">
            <a:extLst>
              <a:ext uri="{FF2B5EF4-FFF2-40B4-BE49-F238E27FC236}">
                <a16:creationId xmlns:a16="http://schemas.microsoft.com/office/drawing/2014/main" id="{B4F95736-900D-44C7-99BE-EC95398B3AEE}"/>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itle 1">
            <a:extLst>
              <a:ext uri="{FF2B5EF4-FFF2-40B4-BE49-F238E27FC236}">
                <a16:creationId xmlns:a16="http://schemas.microsoft.com/office/drawing/2014/main" id="{9434F84F-7F3C-49FB-9194-9B2B2047CE89}"/>
              </a:ext>
            </a:extLst>
          </p:cNvPr>
          <p:cNvSpPr txBox="1">
            <a:spLocks/>
          </p:cNvSpPr>
          <p:nvPr/>
        </p:nvSpPr>
        <p:spPr>
          <a:xfrm>
            <a:off x="757382" y="465665"/>
            <a:ext cx="7765493" cy="685979"/>
          </a:xfrm>
          <a:prstGeom prst="rect">
            <a:avLst/>
          </a:prstGeom>
        </p:spPr>
        <p:txBody>
          <a:bodyPr>
            <a:norm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IN" dirty="0"/>
              <a:t>Supervised Learning</a:t>
            </a:r>
          </a:p>
        </p:txBody>
      </p:sp>
      <p:sp>
        <p:nvSpPr>
          <p:cNvPr id="39" name="Content Placeholder 2">
            <a:extLst>
              <a:ext uri="{FF2B5EF4-FFF2-40B4-BE49-F238E27FC236}">
                <a16:creationId xmlns:a16="http://schemas.microsoft.com/office/drawing/2014/main" id="{B0B9E115-4956-481E-AD5E-213FDD978C85}"/>
              </a:ext>
            </a:extLst>
          </p:cNvPr>
          <p:cNvSpPr txBox="1">
            <a:spLocks/>
          </p:cNvSpPr>
          <p:nvPr/>
        </p:nvSpPr>
        <p:spPr>
          <a:xfrm>
            <a:off x="609600" y="1316168"/>
            <a:ext cx="10972800" cy="4525963"/>
          </a:xfrm>
          <a:prstGeom prst="rect">
            <a:avLst/>
          </a:prstGeom>
        </p:spPr>
        <p:txBody>
          <a:bodyPr/>
          <a:lst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r>
              <a:rPr lang="en-IN" sz="1800" dirty="0">
                <a:latin typeface="Open Sans" panose="020B0606030504020204" pitchFamily="34" charset="0"/>
                <a:ea typeface="Open Sans" panose="020B0606030504020204" pitchFamily="34" charset="0"/>
                <a:cs typeface="Open Sans" panose="020B0606030504020204" pitchFamily="34" charset="0"/>
              </a:rPr>
              <a:t>We know what we are trying to predict.  We use some examples that we (and the model) know the answer to, to “train” our model. It can then generate predictions to examples we don’t know the answer to.</a:t>
            </a:r>
          </a:p>
          <a:p>
            <a:endParaRPr lang="en-IN" sz="1800" dirty="0">
              <a:latin typeface="Open Sans" panose="020B0606030504020204" pitchFamily="34" charset="0"/>
              <a:ea typeface="Open Sans" panose="020B0606030504020204" pitchFamily="34" charset="0"/>
              <a:cs typeface="Open Sans" panose="020B0606030504020204" pitchFamily="34" charset="0"/>
            </a:endParaRPr>
          </a:p>
          <a:p>
            <a:r>
              <a:rPr lang="en-IN" sz="1800" dirty="0">
                <a:latin typeface="Open Sans" panose="020B0606030504020204" pitchFamily="34" charset="0"/>
                <a:ea typeface="Open Sans" panose="020B0606030504020204" pitchFamily="34" charset="0"/>
                <a:cs typeface="Open Sans" panose="020B0606030504020204" pitchFamily="34" charset="0"/>
              </a:rPr>
              <a:t>Examples: Predict the price a house will sell at. Identify the gender of someone based on a photograph. </a:t>
            </a:r>
          </a:p>
          <a:p>
            <a:pPr marL="0" indent="0">
              <a:buFont typeface="Arial" pitchFamily="34" charset="0"/>
              <a:buNone/>
            </a:pPr>
            <a:endParaRPr lang="en-IN" sz="1800"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2" name="Group 1">
            <a:extLst>
              <a:ext uri="{FF2B5EF4-FFF2-40B4-BE49-F238E27FC236}">
                <a16:creationId xmlns:a16="http://schemas.microsoft.com/office/drawing/2014/main" id="{9D813652-970D-480E-A42D-7970D3DFA47B}"/>
              </a:ext>
            </a:extLst>
          </p:cNvPr>
          <p:cNvGrpSpPr/>
          <p:nvPr/>
        </p:nvGrpSpPr>
        <p:grpSpPr>
          <a:xfrm>
            <a:off x="3440548" y="3102998"/>
            <a:ext cx="7576951" cy="3121259"/>
            <a:chOff x="3440548" y="3102998"/>
            <a:chExt cx="7576951" cy="3121259"/>
          </a:xfrm>
        </p:grpSpPr>
        <p:pic>
          <p:nvPicPr>
            <p:cNvPr id="40" name="Picture 2" descr="Image result for Doctor">
              <a:extLst>
                <a:ext uri="{FF2B5EF4-FFF2-40B4-BE49-F238E27FC236}">
                  <a16:creationId xmlns:a16="http://schemas.microsoft.com/office/drawing/2014/main" id="{24B8FFC7-2176-4F09-9677-3F2865E84C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8979149" y="3943481"/>
              <a:ext cx="2038350" cy="2247900"/>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6" descr="Image result for patient, png">
              <a:extLst>
                <a:ext uri="{FF2B5EF4-FFF2-40B4-BE49-F238E27FC236}">
                  <a16:creationId xmlns:a16="http://schemas.microsoft.com/office/drawing/2014/main" id="{EDA5F0F5-4B69-4F91-8141-7F8F6A8A55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0548" y="4495325"/>
              <a:ext cx="1728932" cy="1728932"/>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1">
              <a:extLst>
                <a:ext uri="{FF2B5EF4-FFF2-40B4-BE49-F238E27FC236}">
                  <a16:creationId xmlns:a16="http://schemas.microsoft.com/office/drawing/2014/main" id="{1519AA1F-6017-481F-B2B8-DAD68BBF384B}"/>
                </a:ext>
              </a:extLst>
            </p:cNvPr>
            <p:cNvPicPr>
              <a:picLocks noChangeAspect="1"/>
            </p:cNvPicPr>
            <p:nvPr>
              <p:custDataLst>
                <p:tags r:id="rId1"/>
              </p:custDataLst>
            </p:nvPr>
          </p:nvPicPr>
          <p:blipFill>
            <a:blip r:embed="rId5" cstate="screen">
              <a:extLst>
                <a:ext uri="{28A0092B-C50C-407E-A947-70E740481C1C}">
                  <a14:useLocalDpi xmlns:a14="http://schemas.microsoft.com/office/drawing/2010/main" val="0"/>
                </a:ext>
              </a:extLst>
            </a:blip>
            <a:stretch>
              <a:fillRect/>
            </a:stretch>
          </p:blipFill>
          <p:spPr>
            <a:xfrm>
              <a:off x="7003193" y="3102998"/>
              <a:ext cx="428646" cy="1680966"/>
            </a:xfrm>
            <a:prstGeom prst="rect">
              <a:avLst/>
            </a:prstGeom>
          </p:spPr>
        </p:pic>
        <p:pic>
          <p:nvPicPr>
            <p:cNvPr id="43" name="Picture 8" descr="Image result for medicine png">
              <a:extLst>
                <a:ext uri="{FF2B5EF4-FFF2-40B4-BE49-F238E27FC236}">
                  <a16:creationId xmlns:a16="http://schemas.microsoft.com/office/drawing/2014/main" id="{220AEA79-1EB4-4A8D-8C74-4D5D50CB5284}"/>
                </a:ext>
              </a:extLst>
            </p:cNvPr>
            <p:cNvPicPr>
              <a:picLocks noChangeAspect="1" noChangeArrowheads="1"/>
            </p:cNvPicPr>
            <p:nvPr/>
          </p:nvPicPr>
          <p:blipFill>
            <a:blip r:embed="rId6" cstate="screen">
              <a:extLst>
                <a:ext uri="{28A0092B-C50C-407E-A947-70E740481C1C}">
                  <a14:useLocalDpi xmlns:a14="http://schemas.microsoft.com/office/drawing/2010/main" val="0"/>
                </a:ext>
              </a:extLst>
            </a:blip>
            <a:srcRect/>
            <a:stretch>
              <a:fillRect/>
            </a:stretch>
          </p:blipFill>
          <p:spPr bwMode="auto">
            <a:xfrm>
              <a:off x="7758556" y="5339954"/>
              <a:ext cx="913206" cy="63374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286362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6">
            <a:extLst>
              <a:ext uri="{FF2B5EF4-FFF2-40B4-BE49-F238E27FC236}">
                <a16:creationId xmlns:a16="http://schemas.microsoft.com/office/drawing/2014/main" id="{98D41839-CE62-40EC-AEAA-17714CE3584E}"/>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itle 1">
            <a:extLst>
              <a:ext uri="{FF2B5EF4-FFF2-40B4-BE49-F238E27FC236}">
                <a16:creationId xmlns:a16="http://schemas.microsoft.com/office/drawing/2014/main" id="{9F750E65-C39C-4AD0-A74F-80EA8E3B24D1}"/>
              </a:ext>
            </a:extLst>
          </p:cNvPr>
          <p:cNvSpPr txBox="1">
            <a:spLocks/>
          </p:cNvSpPr>
          <p:nvPr/>
        </p:nvSpPr>
        <p:spPr>
          <a:xfrm>
            <a:off x="720436" y="468496"/>
            <a:ext cx="7765493" cy="685979"/>
          </a:xfrm>
          <a:prstGeom prst="rect">
            <a:avLst/>
          </a:prstGeom>
        </p:spPr>
        <p:txBody>
          <a:bodyPr>
            <a:norm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IN" dirty="0"/>
              <a:t>Unsupervised Learning</a:t>
            </a:r>
          </a:p>
        </p:txBody>
      </p:sp>
      <p:sp>
        <p:nvSpPr>
          <p:cNvPr id="59" name="Content Placeholder 2">
            <a:extLst>
              <a:ext uri="{FF2B5EF4-FFF2-40B4-BE49-F238E27FC236}">
                <a16:creationId xmlns:a16="http://schemas.microsoft.com/office/drawing/2014/main" id="{C220EAF6-ABB8-41F7-A9EA-3C0C4628048A}"/>
              </a:ext>
            </a:extLst>
          </p:cNvPr>
          <p:cNvSpPr txBox="1">
            <a:spLocks/>
          </p:cNvSpPr>
          <p:nvPr/>
        </p:nvSpPr>
        <p:spPr>
          <a:xfrm>
            <a:off x="609600" y="1467387"/>
            <a:ext cx="10972800" cy="4525963"/>
          </a:xfrm>
          <a:prstGeom prst="rect">
            <a:avLst/>
          </a:prstGeom>
        </p:spPr>
        <p:txBody>
          <a:bodyPr/>
          <a:lst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r>
              <a:rPr lang="en-US" sz="1800" dirty="0">
                <a:latin typeface="Open Sans" panose="020B0606030504020204" pitchFamily="34" charset="0"/>
                <a:ea typeface="Open Sans" panose="020B0606030504020204" pitchFamily="34" charset="0"/>
                <a:cs typeface="Open Sans" panose="020B0606030504020204" pitchFamily="34" charset="0"/>
              </a:rPr>
              <a:t>We don’t know what we are trying to predict. We are trying to identify some naturally occurring patterns in the data which may be informative.</a:t>
            </a:r>
          </a:p>
          <a:p>
            <a:endParaRPr lang="en-US" sz="1800" dirty="0">
              <a:latin typeface="Open Sans" panose="020B0606030504020204" pitchFamily="34" charset="0"/>
              <a:ea typeface="Open Sans" panose="020B0606030504020204" pitchFamily="34" charset="0"/>
              <a:cs typeface="Open Sans" panose="020B0606030504020204" pitchFamily="34" charset="0"/>
            </a:endParaRPr>
          </a:p>
          <a:p>
            <a:r>
              <a:rPr lang="en-US" sz="1800" dirty="0">
                <a:latin typeface="Open Sans" panose="020B0606030504020204" pitchFamily="34" charset="0"/>
                <a:ea typeface="Open Sans" panose="020B0606030504020204" pitchFamily="34" charset="0"/>
                <a:cs typeface="Open Sans" panose="020B0606030504020204" pitchFamily="34" charset="0"/>
              </a:rPr>
              <a:t>Examples: Try to identify “clusters” of customers based on data we have on them</a:t>
            </a:r>
          </a:p>
        </p:txBody>
      </p:sp>
      <p:grpSp>
        <p:nvGrpSpPr>
          <p:cNvPr id="4" name="Group 3">
            <a:extLst>
              <a:ext uri="{FF2B5EF4-FFF2-40B4-BE49-F238E27FC236}">
                <a16:creationId xmlns:a16="http://schemas.microsoft.com/office/drawing/2014/main" id="{DE3DA5C0-9C83-4EE9-8490-C99DCED26BB2}"/>
              </a:ext>
            </a:extLst>
          </p:cNvPr>
          <p:cNvGrpSpPr/>
          <p:nvPr/>
        </p:nvGrpSpPr>
        <p:grpSpPr>
          <a:xfrm>
            <a:off x="1999676" y="2999443"/>
            <a:ext cx="8951972" cy="3158903"/>
            <a:chOff x="1999676" y="2999443"/>
            <a:chExt cx="8951972" cy="3158903"/>
          </a:xfrm>
        </p:grpSpPr>
        <p:pic>
          <p:nvPicPr>
            <p:cNvPr id="63" name="Picture 62">
              <a:extLst>
                <a:ext uri="{FF2B5EF4-FFF2-40B4-BE49-F238E27FC236}">
                  <a16:creationId xmlns:a16="http://schemas.microsoft.com/office/drawing/2014/main" id="{333C4374-BCBE-4BFF-9169-C668A118ADF2}"/>
                </a:ext>
              </a:extLst>
            </p:cNvPr>
            <p:cNvPicPr>
              <a:picLocks noChangeAspect="1"/>
            </p:cNvPicPr>
            <p:nvPr>
              <p:custDataLst>
                <p:tags r:id="rId1"/>
              </p:custDataLst>
            </p:nvPr>
          </p:nvPicPr>
          <p:blipFill>
            <a:blip r:embed="rId3" cstate="screen">
              <a:extLst>
                <a:ext uri="{28A0092B-C50C-407E-A947-70E740481C1C}">
                  <a14:useLocalDpi xmlns:a14="http://schemas.microsoft.com/office/drawing/2010/main" val="0"/>
                </a:ext>
              </a:extLst>
            </a:blip>
            <a:stretch>
              <a:fillRect/>
            </a:stretch>
          </p:blipFill>
          <p:spPr>
            <a:xfrm>
              <a:off x="5442963" y="3278910"/>
              <a:ext cx="845834" cy="2879436"/>
            </a:xfrm>
            <a:prstGeom prst="rect">
              <a:avLst/>
            </a:prstGeom>
          </p:spPr>
        </p:pic>
        <p:pic>
          <p:nvPicPr>
            <p:cNvPr id="64" name="Picture 4" descr="Image result for data png">
              <a:extLst>
                <a:ext uri="{FF2B5EF4-FFF2-40B4-BE49-F238E27FC236}">
                  <a16:creationId xmlns:a16="http://schemas.microsoft.com/office/drawing/2014/main" id="{E4B03304-99D8-4871-9CE5-9B28329B15E6}"/>
                </a:ext>
              </a:extLst>
            </p:cNvPr>
            <p:cNvPicPr>
              <a:picLocks noChangeAspect="1" noChangeArrowheads="1"/>
            </p:cNvPicPr>
            <p:nvPr/>
          </p:nvPicPr>
          <p:blipFill>
            <a:blip r:embed="rId4" cstate="screen">
              <a:extLst>
                <a:ext uri="{28A0092B-C50C-407E-A947-70E740481C1C}">
                  <a14:useLocalDpi xmlns:a14="http://schemas.microsoft.com/office/drawing/2010/main" val="0"/>
                </a:ext>
              </a:extLst>
            </a:blip>
            <a:srcRect/>
            <a:stretch>
              <a:fillRect/>
            </a:stretch>
          </p:blipFill>
          <p:spPr bwMode="auto">
            <a:xfrm>
              <a:off x="3389254" y="4879059"/>
              <a:ext cx="863731" cy="863731"/>
            </a:xfrm>
            <a:prstGeom prst="rect">
              <a:avLst/>
            </a:prstGeom>
            <a:noFill/>
            <a:extLst>
              <a:ext uri="{909E8E84-426E-40DD-AFC4-6F175D3DCCD1}">
                <a14:hiddenFill xmlns:a14="http://schemas.microsoft.com/office/drawing/2010/main">
                  <a:solidFill>
                    <a:srgbClr val="FFFFFF"/>
                  </a:solidFill>
                </a14:hiddenFill>
              </a:ext>
            </a:extLst>
          </p:spPr>
        </p:pic>
        <p:pic>
          <p:nvPicPr>
            <p:cNvPr id="65" name="Picture 6" descr="Image result for patient, png">
              <a:extLst>
                <a:ext uri="{FF2B5EF4-FFF2-40B4-BE49-F238E27FC236}">
                  <a16:creationId xmlns:a16="http://schemas.microsoft.com/office/drawing/2014/main" id="{7CFD166B-B138-40D2-9A69-9034B5E52F0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99676" y="4264418"/>
              <a:ext cx="1728932" cy="172893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6" name="Chart 65">
              <a:extLst>
                <a:ext uri="{FF2B5EF4-FFF2-40B4-BE49-F238E27FC236}">
                  <a16:creationId xmlns:a16="http://schemas.microsoft.com/office/drawing/2014/main" id="{4163E1FC-950A-4653-8EBB-600C6D132441}"/>
                </a:ext>
              </a:extLst>
            </p:cNvPr>
            <p:cNvGraphicFramePr/>
            <p:nvPr>
              <p:extLst>
                <p:ext uri="{D42A27DB-BD31-4B8C-83A1-F6EECF244321}">
                  <p14:modId xmlns:p14="http://schemas.microsoft.com/office/powerpoint/2010/main" val="2731529231"/>
                </p:ext>
              </p:extLst>
            </p:nvPr>
          </p:nvGraphicFramePr>
          <p:xfrm>
            <a:off x="7250545" y="2999443"/>
            <a:ext cx="3701103" cy="2145211"/>
          </p:xfrm>
          <a:graphic>
            <a:graphicData uri="http://schemas.openxmlformats.org/drawingml/2006/chart">
              <c:chart xmlns:c="http://schemas.openxmlformats.org/drawingml/2006/chart" xmlns:r="http://schemas.openxmlformats.org/officeDocument/2006/relationships" r:id="rId6"/>
            </a:graphicData>
          </a:graphic>
        </p:graphicFrame>
      </p:grpSp>
    </p:spTree>
    <p:extLst>
      <p:ext uri="{BB962C8B-B14F-4D97-AF65-F5344CB8AC3E}">
        <p14:creationId xmlns:p14="http://schemas.microsoft.com/office/powerpoint/2010/main" val="2211768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ttps://www.marutitech.com/wp-content/uploads/2016/09/AI-supervised-and-unsupervised-learning-1.png">
            <a:extLst>
              <a:ext uri="{FF2B5EF4-FFF2-40B4-BE49-F238E27FC236}">
                <a16:creationId xmlns:a16="http://schemas.microsoft.com/office/drawing/2014/main" id="{49071199-8E2B-4939-8B29-A67C3FDCB289}"/>
              </a:ext>
            </a:extLst>
          </p:cNvPr>
          <p:cNvPicPr>
            <a:picLocks noChangeAspect="1" noChangeArrowheads="1"/>
          </p:cNvPicPr>
          <p:nvPr/>
        </p:nvPicPr>
        <p:blipFill rotWithShape="1">
          <a:blip r:embed="rId2">
            <a:duotone>
              <a:prstClr val="black"/>
              <a:prstClr val="white"/>
            </a:duotone>
            <a:extLst>
              <a:ext uri="{28A0092B-C50C-407E-A947-70E740481C1C}">
                <a14:useLocalDpi xmlns:a14="http://schemas.microsoft.com/office/drawing/2010/main" val="0"/>
              </a:ext>
            </a:extLst>
          </a:blip>
          <a:srcRect t="1747"/>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079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6">
            <a:extLst>
              <a:ext uri="{FF2B5EF4-FFF2-40B4-BE49-F238E27FC236}">
                <a16:creationId xmlns:a16="http://schemas.microsoft.com/office/drawing/2014/main" id="{98D41839-CE62-40EC-AEAA-17714CE3584E}"/>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8A40AC9-7076-46D7-B550-D4440E93B389}"/>
              </a:ext>
            </a:extLst>
          </p:cNvPr>
          <p:cNvSpPr txBox="1">
            <a:spLocks/>
          </p:cNvSpPr>
          <p:nvPr/>
        </p:nvSpPr>
        <p:spPr>
          <a:xfrm>
            <a:off x="609600" y="1316168"/>
            <a:ext cx="10972800" cy="4525963"/>
          </a:xfrm>
          <a:prstGeom prst="rect">
            <a:avLst/>
          </a:prstGeom>
        </p:spPr>
        <p:txBody>
          <a:bodyPr/>
          <a:lst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a:lstStyle>
          <a:p>
            <a:r>
              <a:rPr lang="en-US" sz="1800" dirty="0">
                <a:latin typeface="Open Sans" panose="020B0606030504020204" pitchFamily="34" charset="0"/>
                <a:ea typeface="Open Sans" panose="020B0606030504020204" pitchFamily="34" charset="0"/>
                <a:cs typeface="Open Sans" panose="020B0606030504020204" pitchFamily="34" charset="0"/>
              </a:rPr>
              <a:t>Reinforcement learning systems can do multiple things simultaneously -- learn by performing a trial and error search, learn the model of the environment it is in, and then use that model to plan the next steps.</a:t>
            </a:r>
          </a:p>
          <a:p>
            <a:endParaRPr lang="en-US" sz="1800" dirty="0">
              <a:latin typeface="Open Sans" panose="020B0606030504020204" pitchFamily="34" charset="0"/>
              <a:ea typeface="Open Sans" panose="020B0606030504020204" pitchFamily="34" charset="0"/>
              <a:cs typeface="Open Sans" panose="020B0606030504020204" pitchFamily="34" charset="0"/>
            </a:endParaRPr>
          </a:p>
          <a:p>
            <a:r>
              <a:rPr lang="en-US" sz="1800" dirty="0">
                <a:latin typeface="Open Sans" panose="020B0606030504020204" pitchFamily="34" charset="0"/>
                <a:ea typeface="Open Sans" panose="020B0606030504020204" pitchFamily="34" charset="0"/>
                <a:cs typeface="Open Sans" panose="020B0606030504020204" pitchFamily="34" charset="0"/>
              </a:rPr>
              <a:t>Example: Let's consider a robot whose job is to explore a new building. It has to make sure it has enough power left to come back to the base station. This robot has to decide if it should make decisions by considering the trade off between the amount of information collected and the ability to reach back to base station safely.</a:t>
            </a:r>
          </a:p>
        </p:txBody>
      </p:sp>
      <p:pic>
        <p:nvPicPr>
          <p:cNvPr id="4" name="Picture 3">
            <a:extLst>
              <a:ext uri="{FF2B5EF4-FFF2-40B4-BE49-F238E27FC236}">
                <a16:creationId xmlns:a16="http://schemas.microsoft.com/office/drawing/2014/main" id="{285C5C80-3668-48A9-BCD7-E68389971A42}"/>
              </a:ext>
            </a:extLst>
          </p:cNvPr>
          <p:cNvPicPr>
            <a:picLocks noChangeAspect="1"/>
          </p:cNvPicPr>
          <p:nvPr/>
        </p:nvPicPr>
        <p:blipFill>
          <a:blip r:embed="rId2"/>
          <a:stretch>
            <a:fillRect/>
          </a:stretch>
        </p:blipFill>
        <p:spPr>
          <a:xfrm>
            <a:off x="7363493" y="3513442"/>
            <a:ext cx="4091709" cy="2710815"/>
          </a:xfrm>
          <a:prstGeom prst="rect">
            <a:avLst/>
          </a:prstGeom>
        </p:spPr>
      </p:pic>
      <p:sp>
        <p:nvSpPr>
          <p:cNvPr id="5" name="Title 1">
            <a:extLst>
              <a:ext uri="{FF2B5EF4-FFF2-40B4-BE49-F238E27FC236}">
                <a16:creationId xmlns:a16="http://schemas.microsoft.com/office/drawing/2014/main" id="{EB4E1935-9C13-4368-9274-B76E74C8E3B8}"/>
              </a:ext>
            </a:extLst>
          </p:cNvPr>
          <p:cNvSpPr txBox="1">
            <a:spLocks/>
          </p:cNvSpPr>
          <p:nvPr/>
        </p:nvSpPr>
        <p:spPr>
          <a:xfrm>
            <a:off x="794327" y="495762"/>
            <a:ext cx="7765493" cy="685979"/>
          </a:xfrm>
          <a:prstGeom prst="rect">
            <a:avLst/>
          </a:prstGeom>
        </p:spPr>
        <p:txBody>
          <a:bodyPr>
            <a:norm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IN" dirty="0"/>
              <a:t>Reinforcement Learning</a:t>
            </a:r>
          </a:p>
        </p:txBody>
      </p:sp>
    </p:spTree>
    <p:extLst>
      <p:ext uri="{BB962C8B-B14F-4D97-AF65-F5344CB8AC3E}">
        <p14:creationId xmlns:p14="http://schemas.microsoft.com/office/powerpoint/2010/main" val="15440522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C50F4BD-7765-422D-9D70-0BDA94C5B281}"/>
              </a:ext>
            </a:extLst>
          </p:cNvPr>
          <p:cNvPicPr>
            <a:picLocks noChangeAspect="1"/>
          </p:cNvPicPr>
          <p:nvPr/>
        </p:nvPicPr>
        <p:blipFill rotWithShape="1">
          <a:blip r:embed="rId2"/>
          <a:srcRect l="1341" r="5324"/>
          <a:stretch/>
        </p:blipFill>
        <p:spPr>
          <a:xfrm>
            <a:off x="404680" y="1935957"/>
            <a:ext cx="11372044" cy="3816205"/>
          </a:xfrm>
          <a:prstGeom prst="rect">
            <a:avLst/>
          </a:prstGeom>
        </p:spPr>
      </p:pic>
      <p:sp>
        <p:nvSpPr>
          <p:cNvPr id="3" name="Title 2">
            <a:extLst>
              <a:ext uri="{FF2B5EF4-FFF2-40B4-BE49-F238E27FC236}">
                <a16:creationId xmlns:a16="http://schemas.microsoft.com/office/drawing/2014/main" id="{984CE5CA-4C8F-403B-9E6E-814045019CD6}"/>
              </a:ext>
            </a:extLst>
          </p:cNvPr>
          <p:cNvSpPr txBox="1">
            <a:spLocks/>
          </p:cNvSpPr>
          <p:nvPr/>
        </p:nvSpPr>
        <p:spPr>
          <a:xfrm>
            <a:off x="575894" y="729658"/>
            <a:ext cx="11029616" cy="988332"/>
          </a:xfrm>
          <a:prstGeom prst="rect">
            <a:avLst/>
          </a:prstGeom>
        </p:spPr>
        <p:txBody>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US" dirty="0"/>
              <a:t>Types of Problems in Supervised Machine Learning - </a:t>
            </a:r>
          </a:p>
        </p:txBody>
      </p:sp>
      <p:sp>
        <p:nvSpPr>
          <p:cNvPr id="4" name="TextBox 3">
            <a:extLst>
              <a:ext uri="{FF2B5EF4-FFF2-40B4-BE49-F238E27FC236}">
                <a16:creationId xmlns:a16="http://schemas.microsoft.com/office/drawing/2014/main" id="{5D3B6ABD-ED90-440C-9AC2-A9DA31ACD7E0}"/>
              </a:ext>
            </a:extLst>
          </p:cNvPr>
          <p:cNvSpPr txBox="1"/>
          <p:nvPr/>
        </p:nvSpPr>
        <p:spPr>
          <a:xfrm>
            <a:off x="575894" y="5708519"/>
            <a:ext cx="3206839" cy="769441"/>
          </a:xfrm>
          <a:prstGeom prst="rect">
            <a:avLst/>
          </a:prstGeom>
          <a:noFill/>
        </p:spPr>
        <p:txBody>
          <a:bodyPr wrap="square" rtlCol="0">
            <a:spAutoFit/>
          </a:bodyPr>
          <a:lstStyle/>
          <a:p>
            <a:r>
              <a:rPr lang="en-US" sz="2800" b="1" dirty="0"/>
              <a:t>Classification </a:t>
            </a:r>
          </a:p>
          <a:p>
            <a:r>
              <a:rPr lang="en-US" sz="1600" dirty="0"/>
              <a:t>(discrete set of possible outcomes)</a:t>
            </a:r>
            <a:endParaRPr lang="en-US" sz="2800" dirty="0"/>
          </a:p>
        </p:txBody>
      </p:sp>
      <p:sp>
        <p:nvSpPr>
          <p:cNvPr id="5" name="TextBox 4">
            <a:extLst>
              <a:ext uri="{FF2B5EF4-FFF2-40B4-BE49-F238E27FC236}">
                <a16:creationId xmlns:a16="http://schemas.microsoft.com/office/drawing/2014/main" id="{C82673BD-C9BA-4BDE-8A2D-74C34A59AD51}"/>
              </a:ext>
            </a:extLst>
          </p:cNvPr>
          <p:cNvSpPr txBox="1"/>
          <p:nvPr/>
        </p:nvSpPr>
        <p:spPr>
          <a:xfrm>
            <a:off x="7083380" y="5708519"/>
            <a:ext cx="4388184" cy="954107"/>
          </a:xfrm>
          <a:prstGeom prst="rect">
            <a:avLst/>
          </a:prstGeom>
          <a:noFill/>
        </p:spPr>
        <p:txBody>
          <a:bodyPr wrap="square" rtlCol="0">
            <a:spAutoFit/>
          </a:bodyPr>
          <a:lstStyle/>
          <a:p>
            <a:r>
              <a:rPr lang="en-US" sz="2800" b="1" dirty="0"/>
              <a:t>Regression</a:t>
            </a:r>
          </a:p>
          <a:p>
            <a:r>
              <a:rPr lang="en-US" sz="1400" dirty="0"/>
              <a:t>(possible outcome can by any numerical value with in a particular continuous range)</a:t>
            </a:r>
            <a:endParaRPr lang="en-US" sz="3200" dirty="0"/>
          </a:p>
        </p:txBody>
      </p:sp>
      <p:sp>
        <p:nvSpPr>
          <p:cNvPr id="6" name="Rectangle 6">
            <a:extLst>
              <a:ext uri="{FF2B5EF4-FFF2-40B4-BE49-F238E27FC236}">
                <a16:creationId xmlns:a16="http://schemas.microsoft.com/office/drawing/2014/main" id="{5EDD5507-01D4-476E-BED1-CB842D31E693}"/>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19590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3B4B0E32-9351-4084-A1C5-2BAF8D77D238}"/>
              </a:ext>
            </a:extLst>
          </p:cNvPr>
          <p:cNvSpPr txBox="1">
            <a:spLocks/>
          </p:cNvSpPr>
          <p:nvPr/>
        </p:nvSpPr>
        <p:spPr>
          <a:xfrm>
            <a:off x="575894" y="729658"/>
            <a:ext cx="11029616" cy="988332"/>
          </a:xfrm>
          <a:prstGeom prst="rect">
            <a:avLst/>
          </a:prstGeom>
        </p:spPr>
        <p:txBody>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US" dirty="0"/>
              <a:t>Types of Problems in Unsupervised Machine Learning - </a:t>
            </a:r>
          </a:p>
        </p:txBody>
      </p:sp>
      <p:pic>
        <p:nvPicPr>
          <p:cNvPr id="3" name="Picture 2">
            <a:extLst>
              <a:ext uri="{FF2B5EF4-FFF2-40B4-BE49-F238E27FC236}">
                <a16:creationId xmlns:a16="http://schemas.microsoft.com/office/drawing/2014/main" id="{46549C41-8BCD-43B4-AD94-DE66DDBB5A39}"/>
              </a:ext>
            </a:extLst>
          </p:cNvPr>
          <p:cNvPicPr>
            <a:picLocks noChangeAspect="1"/>
          </p:cNvPicPr>
          <p:nvPr/>
        </p:nvPicPr>
        <p:blipFill>
          <a:blip r:embed="rId2"/>
          <a:stretch>
            <a:fillRect/>
          </a:stretch>
        </p:blipFill>
        <p:spPr>
          <a:xfrm>
            <a:off x="823377" y="1977713"/>
            <a:ext cx="10534650" cy="3314700"/>
          </a:xfrm>
          <a:prstGeom prst="rect">
            <a:avLst/>
          </a:prstGeom>
        </p:spPr>
      </p:pic>
      <p:sp>
        <p:nvSpPr>
          <p:cNvPr id="4" name="TextBox 3">
            <a:extLst>
              <a:ext uri="{FF2B5EF4-FFF2-40B4-BE49-F238E27FC236}">
                <a16:creationId xmlns:a16="http://schemas.microsoft.com/office/drawing/2014/main" id="{87C6375E-039E-48F5-99D0-45A3342D5A40}"/>
              </a:ext>
            </a:extLst>
          </p:cNvPr>
          <p:cNvSpPr txBox="1"/>
          <p:nvPr/>
        </p:nvSpPr>
        <p:spPr>
          <a:xfrm>
            <a:off x="1056068" y="5434885"/>
            <a:ext cx="3206839" cy="1077218"/>
          </a:xfrm>
          <a:prstGeom prst="rect">
            <a:avLst/>
          </a:prstGeom>
          <a:noFill/>
        </p:spPr>
        <p:txBody>
          <a:bodyPr wrap="square" rtlCol="0">
            <a:spAutoFit/>
          </a:bodyPr>
          <a:lstStyle/>
          <a:p>
            <a:r>
              <a:rPr lang="en-US" sz="2800" b="1" dirty="0"/>
              <a:t>Clustering </a:t>
            </a:r>
          </a:p>
          <a:p>
            <a:r>
              <a:rPr lang="en-US" dirty="0"/>
              <a:t>(categorization of samples based on similarity in features)</a:t>
            </a:r>
          </a:p>
        </p:txBody>
      </p:sp>
      <p:sp>
        <p:nvSpPr>
          <p:cNvPr id="5" name="TextBox 4">
            <a:extLst>
              <a:ext uri="{FF2B5EF4-FFF2-40B4-BE49-F238E27FC236}">
                <a16:creationId xmlns:a16="http://schemas.microsoft.com/office/drawing/2014/main" id="{62AE0B74-76A5-48D9-893C-6562900DD265}"/>
              </a:ext>
            </a:extLst>
          </p:cNvPr>
          <p:cNvSpPr txBox="1"/>
          <p:nvPr/>
        </p:nvSpPr>
        <p:spPr>
          <a:xfrm>
            <a:off x="6862293" y="5434885"/>
            <a:ext cx="3737020" cy="1077218"/>
          </a:xfrm>
          <a:prstGeom prst="rect">
            <a:avLst/>
          </a:prstGeom>
          <a:noFill/>
        </p:spPr>
        <p:txBody>
          <a:bodyPr wrap="square" rtlCol="0">
            <a:spAutoFit/>
          </a:bodyPr>
          <a:lstStyle/>
          <a:p>
            <a:r>
              <a:rPr lang="en-US" sz="2800" b="1" dirty="0"/>
              <a:t>Anomaly Detection</a:t>
            </a:r>
          </a:p>
          <a:p>
            <a:r>
              <a:rPr lang="en-US" dirty="0"/>
              <a:t>(detecting an anomaly in a general pattern)</a:t>
            </a:r>
          </a:p>
        </p:txBody>
      </p:sp>
      <p:sp>
        <p:nvSpPr>
          <p:cNvPr id="6" name="Rectangle 6">
            <a:extLst>
              <a:ext uri="{FF2B5EF4-FFF2-40B4-BE49-F238E27FC236}">
                <a16:creationId xmlns:a16="http://schemas.microsoft.com/office/drawing/2014/main" id="{15E52C31-9071-4153-BF64-11EABB1E9467}"/>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7185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1844338" cy="6858000"/>
          </a:xfrm>
          <a:prstGeom prst="rect">
            <a:avLst/>
          </a:prstGeom>
        </p:spPr>
      </p:pic>
      <p:sp>
        <p:nvSpPr>
          <p:cNvPr id="3" name="TextBox 2"/>
          <p:cNvSpPr txBox="1"/>
          <p:nvPr/>
        </p:nvSpPr>
        <p:spPr>
          <a:xfrm>
            <a:off x="0" y="1042809"/>
            <a:ext cx="8686800" cy="1200329"/>
          </a:xfrm>
          <a:prstGeom prst="rect">
            <a:avLst/>
          </a:prstGeom>
          <a:solidFill>
            <a:srgbClr val="62B4C6">
              <a:alpha val="72000"/>
            </a:srgbClr>
          </a:solidFill>
        </p:spPr>
        <p:txBody>
          <a:bodyPr wrap="square" rtlCol="0">
            <a:spAutoFit/>
          </a:bodyPr>
          <a:lstStyle/>
          <a:p>
            <a:r>
              <a:rPr lang="en-US" sz="7200" dirty="0">
                <a:solidFill>
                  <a:schemeClr val="bg1"/>
                </a:solidFill>
              </a:rPr>
              <a:t>Deep Learning</a:t>
            </a:r>
          </a:p>
        </p:txBody>
      </p:sp>
    </p:spTree>
    <p:extLst>
      <p:ext uri="{BB962C8B-B14F-4D97-AF65-F5344CB8AC3E}">
        <p14:creationId xmlns:p14="http://schemas.microsoft.com/office/powerpoint/2010/main" val="15331543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6366" y="566670"/>
            <a:ext cx="10174309" cy="707886"/>
          </a:xfrm>
          <a:prstGeom prst="rect">
            <a:avLst/>
          </a:prstGeom>
          <a:noFill/>
        </p:spPr>
        <p:txBody>
          <a:bodyPr wrap="square" rtlCol="0">
            <a:spAutoFit/>
          </a:bodyPr>
          <a:lstStyle/>
          <a:p>
            <a:r>
              <a:rPr lang="en-US" sz="4000" b="1" dirty="0">
                <a:solidFill>
                  <a:schemeClr val="accent2">
                    <a:lumMod val="50000"/>
                  </a:schemeClr>
                </a:solidFill>
                <a:latin typeface="Arial" panose="020B0604020202020204" pitchFamily="34" charset="0"/>
                <a:cs typeface="Arial" panose="020B0604020202020204" pitchFamily="34" charset="0"/>
              </a:rPr>
              <a:t>Deep Learning</a:t>
            </a:r>
          </a:p>
        </p:txBody>
      </p:sp>
      <p:sp>
        <p:nvSpPr>
          <p:cNvPr id="3" name="TextBox 2"/>
          <p:cNvSpPr txBox="1"/>
          <p:nvPr/>
        </p:nvSpPr>
        <p:spPr>
          <a:xfrm>
            <a:off x="386366" y="1559005"/>
            <a:ext cx="10599313" cy="4392806"/>
          </a:xfrm>
          <a:prstGeom prst="rect">
            <a:avLst/>
          </a:prstGeom>
          <a:noFill/>
        </p:spPr>
        <p:txBody>
          <a:bodyPr wrap="square" rtlCol="0">
            <a:spAutoFit/>
          </a:bodyPr>
          <a:lstStyle/>
          <a:p>
            <a:pPr>
              <a:lnSpc>
                <a:spcPct val="150000"/>
              </a:lnSpc>
            </a:pPr>
            <a:r>
              <a:rPr lang="en-US" sz="4800" dirty="0"/>
              <a:t>Deep Learning is part of the machine learning field of learning representations of data. Exceptional effective at learning patterns. </a:t>
            </a:r>
            <a:endParaRPr lang="en-US" sz="4800" dirty="0">
              <a:latin typeface="Arial" panose="020B0604020202020204" pitchFamily="34" charset="0"/>
              <a:cs typeface="Arial" panose="020B0604020202020204" pitchFamily="34" charset="0"/>
            </a:endParaRPr>
          </a:p>
        </p:txBody>
      </p:sp>
      <p:sp>
        <p:nvSpPr>
          <p:cNvPr id="4" name="Rectangle 6">
            <a:extLst>
              <a:ext uri="{FF2B5EF4-FFF2-40B4-BE49-F238E27FC236}">
                <a16:creationId xmlns:a16="http://schemas.microsoft.com/office/drawing/2014/main" id="{D2F131BF-FA59-47A0-B7A8-8AD068266C0A}"/>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76614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F61899C-1B09-492E-870C-B8F4620167A8}"/>
              </a:ext>
            </a:extLst>
          </p:cNvPr>
          <p:cNvSpPr>
            <a:spLocks noGrp="1"/>
          </p:cNvSpPr>
          <p:nvPr>
            <p:ph type="title"/>
          </p:nvPr>
        </p:nvSpPr>
        <p:spPr/>
        <p:txBody>
          <a:bodyPr/>
          <a:lstStyle/>
          <a:p>
            <a:r>
              <a:rPr lang="en-US" b="1" dirty="0">
                <a:solidFill>
                  <a:srgbClr val="FF0000"/>
                </a:solidFill>
              </a:rPr>
              <a:t>Deep Learning </a:t>
            </a:r>
            <a:r>
              <a:rPr lang="en-US" dirty="0"/>
              <a:t>in </a:t>
            </a:r>
            <a:r>
              <a:rPr lang="en-US" b="1" dirty="0"/>
              <a:t>one s</a:t>
            </a:r>
            <a:r>
              <a:rPr lang="en-US" dirty="0"/>
              <a:t>lide</a:t>
            </a:r>
            <a:endParaRPr lang="en-IN" dirty="0"/>
          </a:p>
        </p:txBody>
      </p:sp>
      <p:sp>
        <p:nvSpPr>
          <p:cNvPr id="5" name="Content Placeholder 4">
            <a:extLst>
              <a:ext uri="{FF2B5EF4-FFF2-40B4-BE49-F238E27FC236}">
                <a16:creationId xmlns:a16="http://schemas.microsoft.com/office/drawing/2014/main" id="{85C3EA2D-B05B-45ED-ADBF-0E018CF0A6D0}"/>
              </a:ext>
            </a:extLst>
          </p:cNvPr>
          <p:cNvSpPr>
            <a:spLocks noGrp="1"/>
          </p:cNvSpPr>
          <p:nvPr>
            <p:ph sz="half" idx="1"/>
          </p:nvPr>
        </p:nvSpPr>
        <p:spPr>
          <a:xfrm>
            <a:off x="609600" y="1600202"/>
            <a:ext cx="5384800" cy="4697081"/>
          </a:xfrm>
        </p:spPr>
        <p:txBody>
          <a:bodyPr>
            <a:normAutofit fontScale="55000" lnSpcReduction="20000"/>
          </a:bodyPr>
          <a:lstStyle/>
          <a:p>
            <a:r>
              <a:rPr lang="en-US" b="1" dirty="0"/>
              <a:t>What is it:</a:t>
            </a:r>
          </a:p>
          <a:p>
            <a:pPr marL="457200" lvl="1" indent="0">
              <a:buNone/>
            </a:pPr>
            <a:r>
              <a:rPr lang="en-US" dirty="0"/>
              <a:t>Extract useful patterns from data.</a:t>
            </a:r>
          </a:p>
          <a:p>
            <a:pPr marL="457200" lvl="1" indent="0">
              <a:buNone/>
            </a:pPr>
            <a:endParaRPr lang="en-US" sz="1900" dirty="0"/>
          </a:p>
          <a:p>
            <a:r>
              <a:rPr lang="en-US" b="1" dirty="0"/>
              <a:t>How:</a:t>
            </a:r>
          </a:p>
          <a:p>
            <a:pPr marL="457200" lvl="1" indent="0">
              <a:buNone/>
            </a:pPr>
            <a:r>
              <a:rPr lang="en-US" dirty="0"/>
              <a:t>Neural network + optimization</a:t>
            </a:r>
          </a:p>
          <a:p>
            <a:endParaRPr lang="en-US" sz="1900" b="1" dirty="0"/>
          </a:p>
          <a:p>
            <a:r>
              <a:rPr lang="en-US" b="1" dirty="0"/>
              <a:t>How (Practical):</a:t>
            </a:r>
          </a:p>
          <a:p>
            <a:pPr marL="457200" lvl="1" indent="0">
              <a:buNone/>
            </a:pPr>
            <a:r>
              <a:rPr lang="en-US" dirty="0"/>
              <a:t>Python + TensorFlow &amp; friends</a:t>
            </a:r>
          </a:p>
          <a:p>
            <a:endParaRPr lang="en-US" sz="1900" b="1" dirty="0"/>
          </a:p>
          <a:p>
            <a:r>
              <a:rPr lang="en-US" b="1" dirty="0"/>
              <a:t>Hard Part:</a:t>
            </a:r>
          </a:p>
          <a:p>
            <a:pPr marL="457200" lvl="1" indent="0">
              <a:buNone/>
            </a:pPr>
            <a:r>
              <a:rPr lang="en-US" dirty="0"/>
              <a:t>Good Questions + Good Data</a:t>
            </a:r>
          </a:p>
          <a:p>
            <a:endParaRPr lang="en-US" sz="1900" b="1" dirty="0"/>
          </a:p>
          <a:p>
            <a:r>
              <a:rPr lang="en-US" b="1" dirty="0"/>
              <a:t>Why now:</a:t>
            </a:r>
          </a:p>
          <a:p>
            <a:pPr marL="449263" indent="0">
              <a:buNone/>
            </a:pPr>
            <a:r>
              <a:rPr lang="en-US" sz="3300" dirty="0"/>
              <a:t>Data, hardware, community, tools, investment</a:t>
            </a:r>
          </a:p>
          <a:p>
            <a:endParaRPr lang="en-US" sz="1600" b="1" dirty="0"/>
          </a:p>
          <a:p>
            <a:r>
              <a:rPr lang="en-US" b="1" dirty="0"/>
              <a:t>Where do we stand?</a:t>
            </a:r>
          </a:p>
          <a:p>
            <a:pPr marL="457200" lvl="1" indent="0">
              <a:buNone/>
            </a:pPr>
            <a:r>
              <a:rPr lang="en-US" dirty="0"/>
              <a:t>Most big questions of intelligence have not been answered nor properly formulated</a:t>
            </a:r>
          </a:p>
        </p:txBody>
      </p:sp>
      <p:sp>
        <p:nvSpPr>
          <p:cNvPr id="6" name="Content Placeholder 5">
            <a:extLst>
              <a:ext uri="{FF2B5EF4-FFF2-40B4-BE49-F238E27FC236}">
                <a16:creationId xmlns:a16="http://schemas.microsoft.com/office/drawing/2014/main" id="{89557FFB-3D6C-46E2-AEBD-C185E1D906A9}"/>
              </a:ext>
            </a:extLst>
          </p:cNvPr>
          <p:cNvSpPr>
            <a:spLocks noGrp="1"/>
          </p:cNvSpPr>
          <p:nvPr>
            <p:ph sz="half" idx="2"/>
          </p:nvPr>
        </p:nvSpPr>
        <p:spPr/>
        <p:txBody>
          <a:bodyPr>
            <a:normAutofit fontScale="55000" lnSpcReduction="20000"/>
          </a:bodyPr>
          <a:lstStyle/>
          <a:p>
            <a:r>
              <a:rPr lang="en-US" b="1" dirty="0"/>
              <a:t>Exciting progress:</a:t>
            </a:r>
            <a:endParaRPr lang="en-US" dirty="0"/>
          </a:p>
          <a:p>
            <a:r>
              <a:rPr lang="en-US" dirty="0"/>
              <a:t>Face recognition</a:t>
            </a:r>
          </a:p>
          <a:p>
            <a:r>
              <a:rPr lang="en-US" dirty="0"/>
              <a:t>Image classification</a:t>
            </a:r>
          </a:p>
          <a:p>
            <a:r>
              <a:rPr lang="en-US" dirty="0"/>
              <a:t>Speech recognition</a:t>
            </a:r>
          </a:p>
          <a:p>
            <a:r>
              <a:rPr lang="en-US" dirty="0"/>
              <a:t>Text to speech generation</a:t>
            </a:r>
          </a:p>
          <a:p>
            <a:r>
              <a:rPr lang="en-US" dirty="0"/>
              <a:t>Handwriting transcription</a:t>
            </a:r>
          </a:p>
          <a:p>
            <a:r>
              <a:rPr lang="en-US" dirty="0"/>
              <a:t>Machine translation</a:t>
            </a:r>
          </a:p>
          <a:p>
            <a:r>
              <a:rPr lang="en-US" dirty="0"/>
              <a:t>Medical diagnosis</a:t>
            </a:r>
          </a:p>
          <a:p>
            <a:r>
              <a:rPr lang="en-US" dirty="0"/>
              <a:t>Cars: drivable area, lane keeping </a:t>
            </a:r>
          </a:p>
          <a:p>
            <a:r>
              <a:rPr lang="en-US" dirty="0"/>
              <a:t>Digital assistants</a:t>
            </a:r>
          </a:p>
          <a:p>
            <a:r>
              <a:rPr lang="en-US" dirty="0"/>
              <a:t>Ads, search, social recommendations</a:t>
            </a:r>
          </a:p>
          <a:p>
            <a:r>
              <a:rPr lang="en-US" dirty="0"/>
              <a:t>Game playing with deep RL</a:t>
            </a:r>
          </a:p>
          <a:p>
            <a:pPr marL="0" indent="0">
              <a:buNone/>
            </a:pPr>
            <a:endParaRPr lang="en-IN" dirty="0"/>
          </a:p>
        </p:txBody>
      </p:sp>
    </p:spTree>
    <p:extLst>
      <p:ext uri="{BB962C8B-B14F-4D97-AF65-F5344CB8AC3E}">
        <p14:creationId xmlns:p14="http://schemas.microsoft.com/office/powerpoint/2010/main" val="32005092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EA9D6B-3F16-4AF7-865F-ACD5335B91F7}"/>
              </a:ext>
            </a:extLst>
          </p:cNvPr>
          <p:cNvSpPr>
            <a:spLocks noGrp="1"/>
          </p:cNvSpPr>
          <p:nvPr>
            <p:ph type="title"/>
          </p:nvPr>
        </p:nvSpPr>
        <p:spPr>
          <a:xfrm>
            <a:off x="838200" y="365125"/>
            <a:ext cx="10515600" cy="1325563"/>
          </a:xfrm>
        </p:spPr>
        <p:txBody>
          <a:bodyPr>
            <a:normAutofit/>
          </a:bodyPr>
          <a:lstStyle/>
          <a:p>
            <a:r>
              <a:rPr lang="en-IN" dirty="0"/>
              <a:t>What we can’t do with Deep Learning?</a:t>
            </a:r>
          </a:p>
        </p:txBody>
      </p:sp>
      <p:sp>
        <p:nvSpPr>
          <p:cNvPr id="4" name="Content Placeholder 3">
            <a:extLst>
              <a:ext uri="{FF2B5EF4-FFF2-40B4-BE49-F238E27FC236}">
                <a16:creationId xmlns:a16="http://schemas.microsoft.com/office/drawing/2014/main" id="{72369509-678F-4A72-9BA3-FD4221215F72}"/>
              </a:ext>
            </a:extLst>
          </p:cNvPr>
          <p:cNvSpPr>
            <a:spLocks noGrp="1"/>
          </p:cNvSpPr>
          <p:nvPr>
            <p:ph idx="1"/>
          </p:nvPr>
        </p:nvSpPr>
        <p:spPr>
          <a:xfrm>
            <a:off x="838200" y="1825625"/>
            <a:ext cx="3797807" cy="4351338"/>
          </a:xfrm>
        </p:spPr>
        <p:txBody>
          <a:bodyPr>
            <a:normAutofit/>
          </a:bodyPr>
          <a:lstStyle/>
          <a:p>
            <a:r>
              <a:rPr lang="en-US" sz="2000"/>
              <a:t>Mirrors</a:t>
            </a:r>
          </a:p>
          <a:p>
            <a:r>
              <a:rPr lang="en-US" sz="2000"/>
              <a:t>Sparse information</a:t>
            </a:r>
          </a:p>
          <a:p>
            <a:r>
              <a:rPr lang="en-US" sz="2000"/>
              <a:t>3D Structure</a:t>
            </a:r>
          </a:p>
          <a:p>
            <a:r>
              <a:rPr lang="en-US" sz="2000"/>
              <a:t>Physics</a:t>
            </a:r>
          </a:p>
          <a:p>
            <a:r>
              <a:rPr lang="en-US" sz="2000"/>
              <a:t>What’s on peoples’ minds?</a:t>
            </a:r>
          </a:p>
          <a:p>
            <a:r>
              <a:rPr lang="en-US" sz="2000"/>
              <a:t>What happens next?</a:t>
            </a:r>
          </a:p>
          <a:p>
            <a:r>
              <a:rPr lang="en-US" sz="2000"/>
              <a:t>Humor</a:t>
            </a:r>
          </a:p>
          <a:p>
            <a:endParaRPr lang="en-IN" sz="2000"/>
          </a:p>
        </p:txBody>
      </p:sp>
      <p:pic>
        <p:nvPicPr>
          <p:cNvPr id="2" name="Picture 1" descr="A group of people standing in a room&#10;&#10;Description automatically generated">
            <a:extLst>
              <a:ext uri="{FF2B5EF4-FFF2-40B4-BE49-F238E27FC236}">
                <a16:creationId xmlns:a16="http://schemas.microsoft.com/office/drawing/2014/main" id="{A8276E35-AE2A-4362-962F-C0C12945521D}"/>
              </a:ext>
            </a:extLst>
          </p:cNvPr>
          <p:cNvPicPr>
            <a:picLocks noChangeAspect="1"/>
          </p:cNvPicPr>
          <p:nvPr/>
        </p:nvPicPr>
        <p:blipFill rotWithShape="1">
          <a:blip r:embed="rId2"/>
          <a:srcRect l="1164" r="-2" b="-2"/>
          <a:stretch/>
        </p:blipFill>
        <p:spPr>
          <a:xfrm>
            <a:off x="5120640" y="1904281"/>
            <a:ext cx="6233160" cy="4272681"/>
          </a:xfrm>
          <a:prstGeom prst="rect">
            <a:avLst/>
          </a:prstGeom>
        </p:spPr>
      </p:pic>
    </p:spTree>
    <p:extLst>
      <p:ext uri="{BB962C8B-B14F-4D97-AF65-F5344CB8AC3E}">
        <p14:creationId xmlns:p14="http://schemas.microsoft.com/office/powerpoint/2010/main" val="53697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442AB-BECB-4382-8FA2-11515BBC252A}"/>
              </a:ext>
            </a:extLst>
          </p:cNvPr>
          <p:cNvSpPr>
            <a:spLocks noGrp="1"/>
          </p:cNvSpPr>
          <p:nvPr>
            <p:ph type="title" idx="4294967295"/>
          </p:nvPr>
        </p:nvSpPr>
        <p:spPr>
          <a:xfrm>
            <a:off x="3130550" y="3133534"/>
            <a:ext cx="5930900" cy="590931"/>
          </a:xfrm>
        </p:spPr>
        <p:txBody>
          <a:bodyPr/>
          <a:lstStyle/>
          <a:p>
            <a:pPr algn="ctr"/>
            <a:r>
              <a:rPr lang="en-IN" dirty="0"/>
              <a:t>Artificial Intelligence</a:t>
            </a:r>
          </a:p>
        </p:txBody>
      </p:sp>
      <p:sp>
        <p:nvSpPr>
          <p:cNvPr id="3" name="Rectangle 2">
            <a:extLst>
              <a:ext uri="{FF2B5EF4-FFF2-40B4-BE49-F238E27FC236}">
                <a16:creationId xmlns:a16="http://schemas.microsoft.com/office/drawing/2014/main" id="{E11E0DB0-042B-4979-9CDD-7D5FB2D6019B}"/>
              </a:ext>
            </a:extLst>
          </p:cNvPr>
          <p:cNvSpPr/>
          <p:nvPr/>
        </p:nvSpPr>
        <p:spPr>
          <a:xfrm>
            <a:off x="0" y="6267069"/>
            <a:ext cx="12192000" cy="59093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64316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3763984" y="1841404"/>
            <a:ext cx="6709273" cy="3175193"/>
            <a:chOff x="2971833" y="1793693"/>
            <a:chExt cx="6709273" cy="3175193"/>
          </a:xfrm>
        </p:grpSpPr>
        <p:grpSp>
          <p:nvGrpSpPr>
            <p:cNvPr id="29" name="Group 28"/>
            <p:cNvGrpSpPr/>
            <p:nvPr/>
          </p:nvGrpSpPr>
          <p:grpSpPr>
            <a:xfrm>
              <a:off x="2971833" y="2138791"/>
              <a:ext cx="6490182" cy="2510644"/>
              <a:chOff x="2971833" y="2138792"/>
              <a:chExt cx="6490182" cy="2510644"/>
            </a:xfrm>
          </p:grpSpPr>
          <p:sp>
            <p:nvSpPr>
              <p:cNvPr id="2" name="TextBox 1"/>
              <p:cNvSpPr txBox="1"/>
              <p:nvPr/>
            </p:nvSpPr>
            <p:spPr>
              <a:xfrm>
                <a:off x="2971833" y="2138792"/>
                <a:ext cx="6490182" cy="1200329"/>
              </a:xfrm>
              <a:prstGeom prst="rect">
                <a:avLst/>
              </a:prstGeom>
              <a:noFill/>
            </p:spPr>
            <p:txBody>
              <a:bodyPr wrap="square" rtlCol="0">
                <a:spAutoFit/>
              </a:bodyPr>
              <a:lstStyle/>
              <a:p>
                <a:r>
                  <a:rPr lang="en-US" sz="7200" spc="-300" dirty="0">
                    <a:solidFill>
                      <a:schemeClr val="accent1"/>
                    </a:solidFill>
                    <a:cs typeface="Arial" panose="020B0604020202020204" pitchFamily="34" charset="0"/>
                  </a:rPr>
                  <a:t>Happy Learning!</a:t>
                </a:r>
              </a:p>
            </p:txBody>
          </p:sp>
          <p:sp>
            <p:nvSpPr>
              <p:cNvPr id="4" name="Rectangle 3"/>
              <p:cNvSpPr/>
              <p:nvPr/>
            </p:nvSpPr>
            <p:spPr>
              <a:xfrm>
                <a:off x="2971833" y="3726106"/>
                <a:ext cx="6072365" cy="923330"/>
              </a:xfrm>
              <a:prstGeom prst="rect">
                <a:avLst/>
              </a:prstGeom>
            </p:spPr>
            <p:txBody>
              <a:bodyPr wrap="square" anchor="ctr">
                <a:spAutoFit/>
              </a:bodyPr>
              <a:lstStyle/>
              <a:p>
                <a:pPr>
                  <a:lnSpc>
                    <a:spcPct val="150000"/>
                  </a:lnSpc>
                </a:pPr>
                <a:r>
                  <a:rPr lang="en-US" spc="-110" dirty="0">
                    <a:ln w="3175">
                      <a:noFill/>
                    </a:ln>
                    <a:solidFill>
                      <a:schemeClr val="tx1">
                        <a:lumMod val="65000"/>
                        <a:lumOff val="35000"/>
                      </a:schemeClr>
                    </a:solidFill>
                    <a:latin typeface="Arial" panose="020B0604020202020204" pitchFamily="34" charset="0"/>
                    <a:cs typeface="Arial" panose="020B0604020202020204" pitchFamily="34" charset="0"/>
                  </a:rPr>
                  <a:t>Stay Tuned for next exciting sessions on diving deeper into Supervised Learning</a:t>
                </a:r>
              </a:p>
            </p:txBody>
          </p:sp>
        </p:grpSp>
        <p:cxnSp>
          <p:nvCxnSpPr>
            <p:cNvPr id="9" name="Straight Connector 8"/>
            <p:cNvCxnSpPr/>
            <p:nvPr/>
          </p:nvCxnSpPr>
          <p:spPr>
            <a:xfrm>
              <a:off x="2971833" y="1793693"/>
              <a:ext cx="670927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2971833" y="4968886"/>
              <a:ext cx="6709273"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28" name="Group 27"/>
          <p:cNvGrpSpPr/>
          <p:nvPr/>
        </p:nvGrpSpPr>
        <p:grpSpPr>
          <a:xfrm>
            <a:off x="1718743" y="2606040"/>
            <a:ext cx="1645920" cy="1645920"/>
            <a:chOff x="926592" y="2414016"/>
            <a:chExt cx="1645920" cy="1645920"/>
          </a:xfrm>
        </p:grpSpPr>
        <p:sp>
          <p:nvSpPr>
            <p:cNvPr id="14" name="Oval 13"/>
            <p:cNvSpPr/>
            <p:nvPr/>
          </p:nvSpPr>
          <p:spPr>
            <a:xfrm>
              <a:off x="926592" y="2414016"/>
              <a:ext cx="1645920" cy="1645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4"/>
            <p:cNvGrpSpPr>
              <a:grpSpLocks noChangeAspect="1"/>
            </p:cNvGrpSpPr>
            <p:nvPr/>
          </p:nvGrpSpPr>
          <p:grpSpPr bwMode="auto">
            <a:xfrm>
              <a:off x="1310263" y="2895042"/>
              <a:ext cx="878578" cy="683868"/>
              <a:chOff x="2361" y="1010"/>
              <a:chExt cx="2951" cy="2297"/>
            </a:xfrm>
            <a:solidFill>
              <a:schemeClr val="bg1"/>
            </a:solidFill>
          </p:grpSpPr>
          <p:sp>
            <p:nvSpPr>
              <p:cNvPr id="20" name="Freeform 6"/>
              <p:cNvSpPr>
                <a:spLocks noEditPoints="1"/>
              </p:cNvSpPr>
              <p:nvPr/>
            </p:nvSpPr>
            <p:spPr bwMode="auto">
              <a:xfrm>
                <a:off x="2361" y="1010"/>
                <a:ext cx="2040" cy="2041"/>
              </a:xfrm>
              <a:custGeom>
                <a:avLst/>
                <a:gdLst>
                  <a:gd name="T0" fmla="*/ 1829 w 4080"/>
                  <a:gd name="T1" fmla="*/ 301 h 4080"/>
                  <a:gd name="T2" fmla="*/ 1646 w 4080"/>
                  <a:gd name="T3" fmla="*/ 656 h 4080"/>
                  <a:gd name="T4" fmla="*/ 1172 w 4080"/>
                  <a:gd name="T5" fmla="*/ 853 h 4080"/>
                  <a:gd name="T6" fmla="*/ 853 w 4080"/>
                  <a:gd name="T7" fmla="*/ 633 h 4080"/>
                  <a:gd name="T8" fmla="*/ 633 w 4080"/>
                  <a:gd name="T9" fmla="*/ 910 h 4080"/>
                  <a:gd name="T10" fmla="*/ 852 w 4080"/>
                  <a:gd name="T11" fmla="*/ 1224 h 4080"/>
                  <a:gd name="T12" fmla="*/ 622 w 4080"/>
                  <a:gd name="T13" fmla="*/ 1778 h 4080"/>
                  <a:gd name="T14" fmla="*/ 246 w 4080"/>
                  <a:gd name="T15" fmla="*/ 1845 h 4080"/>
                  <a:gd name="T16" fmla="*/ 206 w 4080"/>
                  <a:gd name="T17" fmla="*/ 2198 h 4080"/>
                  <a:gd name="T18" fmla="*/ 586 w 4080"/>
                  <a:gd name="T19" fmla="*/ 2266 h 4080"/>
                  <a:gd name="T20" fmla="*/ 782 w 4080"/>
                  <a:gd name="T21" fmla="*/ 2739 h 4080"/>
                  <a:gd name="T22" fmla="*/ 662 w 4080"/>
                  <a:gd name="T23" fmla="*/ 3121 h 4080"/>
                  <a:gd name="T24" fmla="*/ 805 w 4080"/>
                  <a:gd name="T25" fmla="*/ 3420 h 4080"/>
                  <a:gd name="T26" fmla="*/ 1126 w 4080"/>
                  <a:gd name="T27" fmla="*/ 3254 h 4080"/>
                  <a:gd name="T28" fmla="*/ 1440 w 4080"/>
                  <a:gd name="T29" fmla="*/ 3349 h 4080"/>
                  <a:gd name="T30" fmla="*/ 1825 w 4080"/>
                  <a:gd name="T31" fmla="*/ 3519 h 4080"/>
                  <a:gd name="T32" fmla="*/ 1909 w 4080"/>
                  <a:gd name="T33" fmla="*/ 3885 h 4080"/>
                  <a:gd name="T34" fmla="*/ 2248 w 4080"/>
                  <a:gd name="T35" fmla="*/ 3809 h 4080"/>
                  <a:gd name="T36" fmla="*/ 2329 w 4080"/>
                  <a:gd name="T37" fmla="*/ 3451 h 4080"/>
                  <a:gd name="T38" fmla="*/ 2883 w 4080"/>
                  <a:gd name="T39" fmla="*/ 3225 h 4080"/>
                  <a:gd name="T40" fmla="*/ 3198 w 4080"/>
                  <a:gd name="T41" fmla="*/ 3453 h 4080"/>
                  <a:gd name="T42" fmla="*/ 3451 w 4080"/>
                  <a:gd name="T43" fmla="*/ 3198 h 4080"/>
                  <a:gd name="T44" fmla="*/ 3225 w 4080"/>
                  <a:gd name="T45" fmla="*/ 2883 h 4080"/>
                  <a:gd name="T46" fmla="*/ 3451 w 4080"/>
                  <a:gd name="T47" fmla="*/ 2329 h 4080"/>
                  <a:gd name="T48" fmla="*/ 3810 w 4080"/>
                  <a:gd name="T49" fmla="*/ 2248 h 4080"/>
                  <a:gd name="T50" fmla="*/ 3885 w 4080"/>
                  <a:gd name="T51" fmla="*/ 1909 h 4080"/>
                  <a:gd name="T52" fmla="*/ 3517 w 4080"/>
                  <a:gd name="T53" fmla="*/ 1827 h 4080"/>
                  <a:gd name="T54" fmla="*/ 3349 w 4080"/>
                  <a:gd name="T55" fmla="*/ 1441 h 4080"/>
                  <a:gd name="T56" fmla="*/ 3252 w 4080"/>
                  <a:gd name="T57" fmla="*/ 1127 h 4080"/>
                  <a:gd name="T58" fmla="*/ 3419 w 4080"/>
                  <a:gd name="T59" fmla="*/ 807 h 4080"/>
                  <a:gd name="T60" fmla="*/ 3121 w 4080"/>
                  <a:gd name="T61" fmla="*/ 661 h 4080"/>
                  <a:gd name="T62" fmla="*/ 2739 w 4080"/>
                  <a:gd name="T63" fmla="*/ 783 h 4080"/>
                  <a:gd name="T64" fmla="*/ 2266 w 4080"/>
                  <a:gd name="T65" fmla="*/ 586 h 4080"/>
                  <a:gd name="T66" fmla="*/ 2198 w 4080"/>
                  <a:gd name="T67" fmla="*/ 208 h 4080"/>
                  <a:gd name="T68" fmla="*/ 2248 w 4080"/>
                  <a:gd name="T69" fmla="*/ 19 h 4080"/>
                  <a:gd name="T70" fmla="*/ 2443 w 4080"/>
                  <a:gd name="T71" fmla="*/ 301 h 4080"/>
                  <a:gd name="T72" fmla="*/ 3021 w 4080"/>
                  <a:gd name="T73" fmla="*/ 495 h 4080"/>
                  <a:gd name="T74" fmla="*/ 3334 w 4080"/>
                  <a:gd name="T75" fmla="*/ 469 h 4080"/>
                  <a:gd name="T76" fmla="*/ 3643 w 4080"/>
                  <a:gd name="T77" fmla="*/ 857 h 4080"/>
                  <a:gd name="T78" fmla="*/ 3499 w 4080"/>
                  <a:gd name="T79" fmla="*/ 1310 h 4080"/>
                  <a:gd name="T80" fmla="*/ 3931 w 4080"/>
                  <a:gd name="T81" fmla="*/ 1680 h 4080"/>
                  <a:gd name="T82" fmla="*/ 4080 w 4080"/>
                  <a:gd name="T83" fmla="*/ 2142 h 4080"/>
                  <a:gd name="T84" fmla="*/ 3885 w 4080"/>
                  <a:gd name="T85" fmla="*/ 2425 h 4080"/>
                  <a:gd name="T86" fmla="*/ 3442 w 4080"/>
                  <a:gd name="T87" fmla="*/ 2874 h 4080"/>
                  <a:gd name="T88" fmla="*/ 3634 w 4080"/>
                  <a:gd name="T89" fmla="*/ 3275 h 4080"/>
                  <a:gd name="T90" fmla="*/ 3274 w 4080"/>
                  <a:gd name="T91" fmla="*/ 3634 h 4080"/>
                  <a:gd name="T92" fmla="*/ 2872 w 4080"/>
                  <a:gd name="T93" fmla="*/ 3444 h 4080"/>
                  <a:gd name="T94" fmla="*/ 2424 w 4080"/>
                  <a:gd name="T95" fmla="*/ 3885 h 4080"/>
                  <a:gd name="T96" fmla="*/ 2142 w 4080"/>
                  <a:gd name="T97" fmla="*/ 4080 h 4080"/>
                  <a:gd name="T98" fmla="*/ 1678 w 4080"/>
                  <a:gd name="T99" fmla="*/ 3931 h 4080"/>
                  <a:gd name="T100" fmla="*/ 1310 w 4080"/>
                  <a:gd name="T101" fmla="*/ 3499 h 4080"/>
                  <a:gd name="T102" fmla="*/ 857 w 4080"/>
                  <a:gd name="T103" fmla="*/ 3643 h 4080"/>
                  <a:gd name="T104" fmla="*/ 464 w 4080"/>
                  <a:gd name="T105" fmla="*/ 3324 h 4080"/>
                  <a:gd name="T106" fmla="*/ 525 w 4080"/>
                  <a:gd name="T107" fmla="*/ 2987 h 4080"/>
                  <a:gd name="T108" fmla="*/ 247 w 4080"/>
                  <a:gd name="T109" fmla="*/ 2438 h 4080"/>
                  <a:gd name="T110" fmla="*/ 5 w 4080"/>
                  <a:gd name="T111" fmla="*/ 2198 h 4080"/>
                  <a:gd name="T112" fmla="*/ 108 w 4080"/>
                  <a:gd name="T113" fmla="*/ 1708 h 4080"/>
                  <a:gd name="T114" fmla="*/ 532 w 4080"/>
                  <a:gd name="T115" fmla="*/ 1418 h 4080"/>
                  <a:gd name="T116" fmla="*/ 439 w 4080"/>
                  <a:gd name="T117" fmla="*/ 909 h 4080"/>
                  <a:gd name="T118" fmla="*/ 706 w 4080"/>
                  <a:gd name="T119" fmla="*/ 495 h 4080"/>
                  <a:gd name="T120" fmla="*/ 1018 w 4080"/>
                  <a:gd name="T121" fmla="*/ 469 h 4080"/>
                  <a:gd name="T122" fmla="*/ 1637 w 4080"/>
                  <a:gd name="T123" fmla="*/ 461 h 4080"/>
                  <a:gd name="T124" fmla="*/ 1786 w 4080"/>
                  <a:gd name="T125" fmla="*/ 41 h 4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80" h="4080">
                    <a:moveTo>
                      <a:pt x="1938" y="192"/>
                    </a:moveTo>
                    <a:lnTo>
                      <a:pt x="1909" y="197"/>
                    </a:lnTo>
                    <a:lnTo>
                      <a:pt x="1882" y="208"/>
                    </a:lnTo>
                    <a:lnTo>
                      <a:pt x="1861" y="224"/>
                    </a:lnTo>
                    <a:lnTo>
                      <a:pt x="1845" y="245"/>
                    </a:lnTo>
                    <a:lnTo>
                      <a:pt x="1832" y="272"/>
                    </a:lnTo>
                    <a:lnTo>
                      <a:pt x="1829" y="301"/>
                    </a:lnTo>
                    <a:lnTo>
                      <a:pt x="1829" y="536"/>
                    </a:lnTo>
                    <a:lnTo>
                      <a:pt x="1825" y="563"/>
                    </a:lnTo>
                    <a:lnTo>
                      <a:pt x="1814" y="586"/>
                    </a:lnTo>
                    <a:lnTo>
                      <a:pt x="1798" y="606"/>
                    </a:lnTo>
                    <a:lnTo>
                      <a:pt x="1777" y="622"/>
                    </a:lnTo>
                    <a:lnTo>
                      <a:pt x="1751" y="631"/>
                    </a:lnTo>
                    <a:lnTo>
                      <a:pt x="1646" y="656"/>
                    </a:lnTo>
                    <a:lnTo>
                      <a:pt x="1542" y="690"/>
                    </a:lnTo>
                    <a:lnTo>
                      <a:pt x="1440" y="733"/>
                    </a:lnTo>
                    <a:lnTo>
                      <a:pt x="1343" y="783"/>
                    </a:lnTo>
                    <a:lnTo>
                      <a:pt x="1248" y="841"/>
                    </a:lnTo>
                    <a:lnTo>
                      <a:pt x="1223" y="851"/>
                    </a:lnTo>
                    <a:lnTo>
                      <a:pt x="1198" y="857"/>
                    </a:lnTo>
                    <a:lnTo>
                      <a:pt x="1172" y="853"/>
                    </a:lnTo>
                    <a:lnTo>
                      <a:pt x="1147" y="844"/>
                    </a:lnTo>
                    <a:lnTo>
                      <a:pt x="1126" y="828"/>
                    </a:lnTo>
                    <a:lnTo>
                      <a:pt x="959" y="661"/>
                    </a:lnTo>
                    <a:lnTo>
                      <a:pt x="938" y="643"/>
                    </a:lnTo>
                    <a:lnTo>
                      <a:pt x="911" y="633"/>
                    </a:lnTo>
                    <a:lnTo>
                      <a:pt x="882" y="629"/>
                    </a:lnTo>
                    <a:lnTo>
                      <a:pt x="853" y="633"/>
                    </a:lnTo>
                    <a:lnTo>
                      <a:pt x="828" y="643"/>
                    </a:lnTo>
                    <a:lnTo>
                      <a:pt x="805" y="661"/>
                    </a:lnTo>
                    <a:lnTo>
                      <a:pt x="662" y="807"/>
                    </a:lnTo>
                    <a:lnTo>
                      <a:pt x="644" y="830"/>
                    </a:lnTo>
                    <a:lnTo>
                      <a:pt x="633" y="855"/>
                    </a:lnTo>
                    <a:lnTo>
                      <a:pt x="629" y="884"/>
                    </a:lnTo>
                    <a:lnTo>
                      <a:pt x="633" y="910"/>
                    </a:lnTo>
                    <a:lnTo>
                      <a:pt x="644" y="937"/>
                    </a:lnTo>
                    <a:lnTo>
                      <a:pt x="662" y="959"/>
                    </a:lnTo>
                    <a:lnTo>
                      <a:pt x="828" y="1127"/>
                    </a:lnTo>
                    <a:lnTo>
                      <a:pt x="844" y="1147"/>
                    </a:lnTo>
                    <a:lnTo>
                      <a:pt x="853" y="1172"/>
                    </a:lnTo>
                    <a:lnTo>
                      <a:pt x="855" y="1197"/>
                    </a:lnTo>
                    <a:lnTo>
                      <a:pt x="852" y="1224"/>
                    </a:lnTo>
                    <a:lnTo>
                      <a:pt x="841" y="1248"/>
                    </a:lnTo>
                    <a:lnTo>
                      <a:pt x="782" y="1343"/>
                    </a:lnTo>
                    <a:lnTo>
                      <a:pt x="731" y="1441"/>
                    </a:lnTo>
                    <a:lnTo>
                      <a:pt x="690" y="1542"/>
                    </a:lnTo>
                    <a:lnTo>
                      <a:pt x="656" y="1646"/>
                    </a:lnTo>
                    <a:lnTo>
                      <a:pt x="629" y="1753"/>
                    </a:lnTo>
                    <a:lnTo>
                      <a:pt x="622" y="1778"/>
                    </a:lnTo>
                    <a:lnTo>
                      <a:pt x="606" y="1800"/>
                    </a:lnTo>
                    <a:lnTo>
                      <a:pt x="586" y="1816"/>
                    </a:lnTo>
                    <a:lnTo>
                      <a:pt x="563" y="1827"/>
                    </a:lnTo>
                    <a:lnTo>
                      <a:pt x="536" y="1830"/>
                    </a:lnTo>
                    <a:lnTo>
                      <a:pt x="301" y="1830"/>
                    </a:lnTo>
                    <a:lnTo>
                      <a:pt x="272" y="1834"/>
                    </a:lnTo>
                    <a:lnTo>
                      <a:pt x="246" y="1845"/>
                    </a:lnTo>
                    <a:lnTo>
                      <a:pt x="224" y="1861"/>
                    </a:lnTo>
                    <a:lnTo>
                      <a:pt x="206" y="1884"/>
                    </a:lnTo>
                    <a:lnTo>
                      <a:pt x="195" y="1909"/>
                    </a:lnTo>
                    <a:lnTo>
                      <a:pt x="192" y="1938"/>
                    </a:lnTo>
                    <a:lnTo>
                      <a:pt x="192" y="2142"/>
                    </a:lnTo>
                    <a:lnTo>
                      <a:pt x="195" y="2173"/>
                    </a:lnTo>
                    <a:lnTo>
                      <a:pt x="206" y="2198"/>
                    </a:lnTo>
                    <a:lnTo>
                      <a:pt x="224" y="2219"/>
                    </a:lnTo>
                    <a:lnTo>
                      <a:pt x="246" y="2237"/>
                    </a:lnTo>
                    <a:lnTo>
                      <a:pt x="272" y="2248"/>
                    </a:lnTo>
                    <a:lnTo>
                      <a:pt x="301" y="2251"/>
                    </a:lnTo>
                    <a:lnTo>
                      <a:pt x="536" y="2251"/>
                    </a:lnTo>
                    <a:lnTo>
                      <a:pt x="563" y="2255"/>
                    </a:lnTo>
                    <a:lnTo>
                      <a:pt x="586" y="2266"/>
                    </a:lnTo>
                    <a:lnTo>
                      <a:pt x="606" y="2282"/>
                    </a:lnTo>
                    <a:lnTo>
                      <a:pt x="622" y="2303"/>
                    </a:lnTo>
                    <a:lnTo>
                      <a:pt x="629" y="2329"/>
                    </a:lnTo>
                    <a:lnTo>
                      <a:pt x="656" y="2436"/>
                    </a:lnTo>
                    <a:lnTo>
                      <a:pt x="690" y="2540"/>
                    </a:lnTo>
                    <a:lnTo>
                      <a:pt x="731" y="2641"/>
                    </a:lnTo>
                    <a:lnTo>
                      <a:pt x="782" y="2739"/>
                    </a:lnTo>
                    <a:lnTo>
                      <a:pt x="841" y="2834"/>
                    </a:lnTo>
                    <a:lnTo>
                      <a:pt x="852" y="2857"/>
                    </a:lnTo>
                    <a:lnTo>
                      <a:pt x="855" y="2883"/>
                    </a:lnTo>
                    <a:lnTo>
                      <a:pt x="853" y="2909"/>
                    </a:lnTo>
                    <a:lnTo>
                      <a:pt x="844" y="2933"/>
                    </a:lnTo>
                    <a:lnTo>
                      <a:pt x="828" y="2954"/>
                    </a:lnTo>
                    <a:lnTo>
                      <a:pt x="662" y="3121"/>
                    </a:lnTo>
                    <a:lnTo>
                      <a:pt x="644" y="3144"/>
                    </a:lnTo>
                    <a:lnTo>
                      <a:pt x="633" y="3171"/>
                    </a:lnTo>
                    <a:lnTo>
                      <a:pt x="629" y="3198"/>
                    </a:lnTo>
                    <a:lnTo>
                      <a:pt x="633" y="3227"/>
                    </a:lnTo>
                    <a:lnTo>
                      <a:pt x="644" y="3252"/>
                    </a:lnTo>
                    <a:lnTo>
                      <a:pt x="662" y="3275"/>
                    </a:lnTo>
                    <a:lnTo>
                      <a:pt x="805" y="3420"/>
                    </a:lnTo>
                    <a:lnTo>
                      <a:pt x="828" y="3438"/>
                    </a:lnTo>
                    <a:lnTo>
                      <a:pt x="855" y="3449"/>
                    </a:lnTo>
                    <a:lnTo>
                      <a:pt x="882" y="3453"/>
                    </a:lnTo>
                    <a:lnTo>
                      <a:pt x="911" y="3449"/>
                    </a:lnTo>
                    <a:lnTo>
                      <a:pt x="936" y="3438"/>
                    </a:lnTo>
                    <a:lnTo>
                      <a:pt x="959" y="3420"/>
                    </a:lnTo>
                    <a:lnTo>
                      <a:pt x="1126" y="3254"/>
                    </a:lnTo>
                    <a:lnTo>
                      <a:pt x="1147" y="3238"/>
                    </a:lnTo>
                    <a:lnTo>
                      <a:pt x="1169" y="3229"/>
                    </a:lnTo>
                    <a:lnTo>
                      <a:pt x="1194" y="3225"/>
                    </a:lnTo>
                    <a:lnTo>
                      <a:pt x="1221" y="3229"/>
                    </a:lnTo>
                    <a:lnTo>
                      <a:pt x="1248" y="3241"/>
                    </a:lnTo>
                    <a:lnTo>
                      <a:pt x="1343" y="3298"/>
                    </a:lnTo>
                    <a:lnTo>
                      <a:pt x="1440" y="3349"/>
                    </a:lnTo>
                    <a:lnTo>
                      <a:pt x="1542" y="3390"/>
                    </a:lnTo>
                    <a:lnTo>
                      <a:pt x="1646" y="3424"/>
                    </a:lnTo>
                    <a:lnTo>
                      <a:pt x="1751" y="3451"/>
                    </a:lnTo>
                    <a:lnTo>
                      <a:pt x="1777" y="3460"/>
                    </a:lnTo>
                    <a:lnTo>
                      <a:pt x="1798" y="3474"/>
                    </a:lnTo>
                    <a:lnTo>
                      <a:pt x="1814" y="3494"/>
                    </a:lnTo>
                    <a:lnTo>
                      <a:pt x="1825" y="3519"/>
                    </a:lnTo>
                    <a:lnTo>
                      <a:pt x="1829" y="3544"/>
                    </a:lnTo>
                    <a:lnTo>
                      <a:pt x="1829" y="3781"/>
                    </a:lnTo>
                    <a:lnTo>
                      <a:pt x="1832" y="3809"/>
                    </a:lnTo>
                    <a:lnTo>
                      <a:pt x="1845" y="3835"/>
                    </a:lnTo>
                    <a:lnTo>
                      <a:pt x="1861" y="3858"/>
                    </a:lnTo>
                    <a:lnTo>
                      <a:pt x="1882" y="3874"/>
                    </a:lnTo>
                    <a:lnTo>
                      <a:pt x="1909" y="3885"/>
                    </a:lnTo>
                    <a:lnTo>
                      <a:pt x="1938" y="3888"/>
                    </a:lnTo>
                    <a:lnTo>
                      <a:pt x="2142" y="3888"/>
                    </a:lnTo>
                    <a:lnTo>
                      <a:pt x="2171" y="3885"/>
                    </a:lnTo>
                    <a:lnTo>
                      <a:pt x="2198" y="3874"/>
                    </a:lnTo>
                    <a:lnTo>
                      <a:pt x="2219" y="3858"/>
                    </a:lnTo>
                    <a:lnTo>
                      <a:pt x="2236" y="3835"/>
                    </a:lnTo>
                    <a:lnTo>
                      <a:pt x="2248" y="3809"/>
                    </a:lnTo>
                    <a:lnTo>
                      <a:pt x="2252" y="3781"/>
                    </a:lnTo>
                    <a:lnTo>
                      <a:pt x="2252" y="3544"/>
                    </a:lnTo>
                    <a:lnTo>
                      <a:pt x="2255" y="3519"/>
                    </a:lnTo>
                    <a:lnTo>
                      <a:pt x="2266" y="3494"/>
                    </a:lnTo>
                    <a:lnTo>
                      <a:pt x="2282" y="3474"/>
                    </a:lnTo>
                    <a:lnTo>
                      <a:pt x="2304" y="3460"/>
                    </a:lnTo>
                    <a:lnTo>
                      <a:pt x="2329" y="3451"/>
                    </a:lnTo>
                    <a:lnTo>
                      <a:pt x="2435" y="3424"/>
                    </a:lnTo>
                    <a:lnTo>
                      <a:pt x="2539" y="3390"/>
                    </a:lnTo>
                    <a:lnTo>
                      <a:pt x="2641" y="3349"/>
                    </a:lnTo>
                    <a:lnTo>
                      <a:pt x="2739" y="3298"/>
                    </a:lnTo>
                    <a:lnTo>
                      <a:pt x="2833" y="3241"/>
                    </a:lnTo>
                    <a:lnTo>
                      <a:pt x="2858" y="3229"/>
                    </a:lnTo>
                    <a:lnTo>
                      <a:pt x="2883" y="3225"/>
                    </a:lnTo>
                    <a:lnTo>
                      <a:pt x="2908" y="3227"/>
                    </a:lnTo>
                    <a:lnTo>
                      <a:pt x="2933" y="3238"/>
                    </a:lnTo>
                    <a:lnTo>
                      <a:pt x="2954" y="3254"/>
                    </a:lnTo>
                    <a:lnTo>
                      <a:pt x="3121" y="3420"/>
                    </a:lnTo>
                    <a:lnTo>
                      <a:pt x="3144" y="3438"/>
                    </a:lnTo>
                    <a:lnTo>
                      <a:pt x="3170" y="3449"/>
                    </a:lnTo>
                    <a:lnTo>
                      <a:pt x="3198" y="3453"/>
                    </a:lnTo>
                    <a:lnTo>
                      <a:pt x="3225" y="3449"/>
                    </a:lnTo>
                    <a:lnTo>
                      <a:pt x="3252" y="3438"/>
                    </a:lnTo>
                    <a:lnTo>
                      <a:pt x="3275" y="3420"/>
                    </a:lnTo>
                    <a:lnTo>
                      <a:pt x="3419" y="3275"/>
                    </a:lnTo>
                    <a:lnTo>
                      <a:pt x="3437" y="3252"/>
                    </a:lnTo>
                    <a:lnTo>
                      <a:pt x="3447" y="3227"/>
                    </a:lnTo>
                    <a:lnTo>
                      <a:pt x="3451" y="3198"/>
                    </a:lnTo>
                    <a:lnTo>
                      <a:pt x="3447" y="3171"/>
                    </a:lnTo>
                    <a:lnTo>
                      <a:pt x="3437" y="3144"/>
                    </a:lnTo>
                    <a:lnTo>
                      <a:pt x="3419" y="3121"/>
                    </a:lnTo>
                    <a:lnTo>
                      <a:pt x="3252" y="2954"/>
                    </a:lnTo>
                    <a:lnTo>
                      <a:pt x="3236" y="2933"/>
                    </a:lnTo>
                    <a:lnTo>
                      <a:pt x="3227" y="2909"/>
                    </a:lnTo>
                    <a:lnTo>
                      <a:pt x="3225" y="2883"/>
                    </a:lnTo>
                    <a:lnTo>
                      <a:pt x="3229" y="2857"/>
                    </a:lnTo>
                    <a:lnTo>
                      <a:pt x="3241" y="2834"/>
                    </a:lnTo>
                    <a:lnTo>
                      <a:pt x="3299" y="2739"/>
                    </a:lnTo>
                    <a:lnTo>
                      <a:pt x="3349" y="2641"/>
                    </a:lnTo>
                    <a:lnTo>
                      <a:pt x="3390" y="2540"/>
                    </a:lnTo>
                    <a:lnTo>
                      <a:pt x="3424" y="2436"/>
                    </a:lnTo>
                    <a:lnTo>
                      <a:pt x="3451" y="2329"/>
                    </a:lnTo>
                    <a:lnTo>
                      <a:pt x="3460" y="2303"/>
                    </a:lnTo>
                    <a:lnTo>
                      <a:pt x="3474" y="2282"/>
                    </a:lnTo>
                    <a:lnTo>
                      <a:pt x="3494" y="2266"/>
                    </a:lnTo>
                    <a:lnTo>
                      <a:pt x="3517" y="2255"/>
                    </a:lnTo>
                    <a:lnTo>
                      <a:pt x="3544" y="2251"/>
                    </a:lnTo>
                    <a:lnTo>
                      <a:pt x="3779" y="2251"/>
                    </a:lnTo>
                    <a:lnTo>
                      <a:pt x="3810" y="2248"/>
                    </a:lnTo>
                    <a:lnTo>
                      <a:pt x="3835" y="2237"/>
                    </a:lnTo>
                    <a:lnTo>
                      <a:pt x="3856" y="2219"/>
                    </a:lnTo>
                    <a:lnTo>
                      <a:pt x="3874" y="2198"/>
                    </a:lnTo>
                    <a:lnTo>
                      <a:pt x="3885" y="2173"/>
                    </a:lnTo>
                    <a:lnTo>
                      <a:pt x="3888" y="2142"/>
                    </a:lnTo>
                    <a:lnTo>
                      <a:pt x="3888" y="1938"/>
                    </a:lnTo>
                    <a:lnTo>
                      <a:pt x="3885" y="1909"/>
                    </a:lnTo>
                    <a:lnTo>
                      <a:pt x="3874" y="1884"/>
                    </a:lnTo>
                    <a:lnTo>
                      <a:pt x="3856" y="1861"/>
                    </a:lnTo>
                    <a:lnTo>
                      <a:pt x="3835" y="1845"/>
                    </a:lnTo>
                    <a:lnTo>
                      <a:pt x="3810" y="1834"/>
                    </a:lnTo>
                    <a:lnTo>
                      <a:pt x="3779" y="1830"/>
                    </a:lnTo>
                    <a:lnTo>
                      <a:pt x="3544" y="1830"/>
                    </a:lnTo>
                    <a:lnTo>
                      <a:pt x="3517" y="1827"/>
                    </a:lnTo>
                    <a:lnTo>
                      <a:pt x="3494" y="1816"/>
                    </a:lnTo>
                    <a:lnTo>
                      <a:pt x="3474" y="1800"/>
                    </a:lnTo>
                    <a:lnTo>
                      <a:pt x="3460" y="1778"/>
                    </a:lnTo>
                    <a:lnTo>
                      <a:pt x="3451" y="1753"/>
                    </a:lnTo>
                    <a:lnTo>
                      <a:pt x="3424" y="1646"/>
                    </a:lnTo>
                    <a:lnTo>
                      <a:pt x="3390" y="1542"/>
                    </a:lnTo>
                    <a:lnTo>
                      <a:pt x="3349" y="1441"/>
                    </a:lnTo>
                    <a:lnTo>
                      <a:pt x="3299" y="1343"/>
                    </a:lnTo>
                    <a:lnTo>
                      <a:pt x="3241" y="1248"/>
                    </a:lnTo>
                    <a:lnTo>
                      <a:pt x="3229" y="1224"/>
                    </a:lnTo>
                    <a:lnTo>
                      <a:pt x="3225" y="1197"/>
                    </a:lnTo>
                    <a:lnTo>
                      <a:pt x="3227" y="1172"/>
                    </a:lnTo>
                    <a:lnTo>
                      <a:pt x="3236" y="1147"/>
                    </a:lnTo>
                    <a:lnTo>
                      <a:pt x="3252" y="1127"/>
                    </a:lnTo>
                    <a:lnTo>
                      <a:pt x="3419" y="959"/>
                    </a:lnTo>
                    <a:lnTo>
                      <a:pt x="3437" y="937"/>
                    </a:lnTo>
                    <a:lnTo>
                      <a:pt x="3447" y="910"/>
                    </a:lnTo>
                    <a:lnTo>
                      <a:pt x="3451" y="884"/>
                    </a:lnTo>
                    <a:lnTo>
                      <a:pt x="3447" y="855"/>
                    </a:lnTo>
                    <a:lnTo>
                      <a:pt x="3437" y="830"/>
                    </a:lnTo>
                    <a:lnTo>
                      <a:pt x="3419" y="807"/>
                    </a:lnTo>
                    <a:lnTo>
                      <a:pt x="3275" y="661"/>
                    </a:lnTo>
                    <a:lnTo>
                      <a:pt x="3252" y="643"/>
                    </a:lnTo>
                    <a:lnTo>
                      <a:pt x="3227" y="633"/>
                    </a:lnTo>
                    <a:lnTo>
                      <a:pt x="3198" y="629"/>
                    </a:lnTo>
                    <a:lnTo>
                      <a:pt x="3170" y="633"/>
                    </a:lnTo>
                    <a:lnTo>
                      <a:pt x="3144" y="643"/>
                    </a:lnTo>
                    <a:lnTo>
                      <a:pt x="3121" y="661"/>
                    </a:lnTo>
                    <a:lnTo>
                      <a:pt x="2954" y="828"/>
                    </a:lnTo>
                    <a:lnTo>
                      <a:pt x="2933" y="844"/>
                    </a:lnTo>
                    <a:lnTo>
                      <a:pt x="2908" y="853"/>
                    </a:lnTo>
                    <a:lnTo>
                      <a:pt x="2883" y="857"/>
                    </a:lnTo>
                    <a:lnTo>
                      <a:pt x="2858" y="851"/>
                    </a:lnTo>
                    <a:lnTo>
                      <a:pt x="2833" y="841"/>
                    </a:lnTo>
                    <a:lnTo>
                      <a:pt x="2739" y="783"/>
                    </a:lnTo>
                    <a:lnTo>
                      <a:pt x="2641" y="733"/>
                    </a:lnTo>
                    <a:lnTo>
                      <a:pt x="2539" y="690"/>
                    </a:lnTo>
                    <a:lnTo>
                      <a:pt x="2435" y="656"/>
                    </a:lnTo>
                    <a:lnTo>
                      <a:pt x="2329" y="631"/>
                    </a:lnTo>
                    <a:lnTo>
                      <a:pt x="2304" y="622"/>
                    </a:lnTo>
                    <a:lnTo>
                      <a:pt x="2282" y="606"/>
                    </a:lnTo>
                    <a:lnTo>
                      <a:pt x="2266" y="586"/>
                    </a:lnTo>
                    <a:lnTo>
                      <a:pt x="2255" y="563"/>
                    </a:lnTo>
                    <a:lnTo>
                      <a:pt x="2252" y="536"/>
                    </a:lnTo>
                    <a:lnTo>
                      <a:pt x="2252" y="301"/>
                    </a:lnTo>
                    <a:lnTo>
                      <a:pt x="2248" y="272"/>
                    </a:lnTo>
                    <a:lnTo>
                      <a:pt x="2236" y="245"/>
                    </a:lnTo>
                    <a:lnTo>
                      <a:pt x="2219" y="224"/>
                    </a:lnTo>
                    <a:lnTo>
                      <a:pt x="2198" y="208"/>
                    </a:lnTo>
                    <a:lnTo>
                      <a:pt x="2171" y="197"/>
                    </a:lnTo>
                    <a:lnTo>
                      <a:pt x="2142" y="192"/>
                    </a:lnTo>
                    <a:lnTo>
                      <a:pt x="1938" y="192"/>
                    </a:lnTo>
                    <a:close/>
                    <a:moveTo>
                      <a:pt x="1938" y="0"/>
                    </a:moveTo>
                    <a:lnTo>
                      <a:pt x="2142" y="0"/>
                    </a:lnTo>
                    <a:lnTo>
                      <a:pt x="2196" y="5"/>
                    </a:lnTo>
                    <a:lnTo>
                      <a:pt x="2248" y="19"/>
                    </a:lnTo>
                    <a:lnTo>
                      <a:pt x="2295" y="41"/>
                    </a:lnTo>
                    <a:lnTo>
                      <a:pt x="2336" y="71"/>
                    </a:lnTo>
                    <a:lnTo>
                      <a:pt x="2372" y="107"/>
                    </a:lnTo>
                    <a:lnTo>
                      <a:pt x="2402" y="149"/>
                    </a:lnTo>
                    <a:lnTo>
                      <a:pt x="2424" y="197"/>
                    </a:lnTo>
                    <a:lnTo>
                      <a:pt x="2438" y="247"/>
                    </a:lnTo>
                    <a:lnTo>
                      <a:pt x="2443" y="301"/>
                    </a:lnTo>
                    <a:lnTo>
                      <a:pt x="2443" y="461"/>
                    </a:lnTo>
                    <a:lnTo>
                      <a:pt x="2555" y="493"/>
                    </a:lnTo>
                    <a:lnTo>
                      <a:pt x="2664" y="534"/>
                    </a:lnTo>
                    <a:lnTo>
                      <a:pt x="2770" y="582"/>
                    </a:lnTo>
                    <a:lnTo>
                      <a:pt x="2872" y="638"/>
                    </a:lnTo>
                    <a:lnTo>
                      <a:pt x="2985" y="525"/>
                    </a:lnTo>
                    <a:lnTo>
                      <a:pt x="3021" y="495"/>
                    </a:lnTo>
                    <a:lnTo>
                      <a:pt x="3062" y="469"/>
                    </a:lnTo>
                    <a:lnTo>
                      <a:pt x="3105" y="452"/>
                    </a:lnTo>
                    <a:lnTo>
                      <a:pt x="3150" y="441"/>
                    </a:lnTo>
                    <a:lnTo>
                      <a:pt x="3198" y="437"/>
                    </a:lnTo>
                    <a:lnTo>
                      <a:pt x="3245" y="441"/>
                    </a:lnTo>
                    <a:lnTo>
                      <a:pt x="3291" y="452"/>
                    </a:lnTo>
                    <a:lnTo>
                      <a:pt x="3334" y="469"/>
                    </a:lnTo>
                    <a:lnTo>
                      <a:pt x="3374" y="495"/>
                    </a:lnTo>
                    <a:lnTo>
                      <a:pt x="3410" y="525"/>
                    </a:lnTo>
                    <a:lnTo>
                      <a:pt x="3555" y="670"/>
                    </a:lnTo>
                    <a:lnTo>
                      <a:pt x="3591" y="711"/>
                    </a:lnTo>
                    <a:lnTo>
                      <a:pt x="3616" y="758"/>
                    </a:lnTo>
                    <a:lnTo>
                      <a:pt x="3634" y="807"/>
                    </a:lnTo>
                    <a:lnTo>
                      <a:pt x="3643" y="857"/>
                    </a:lnTo>
                    <a:lnTo>
                      <a:pt x="3643" y="909"/>
                    </a:lnTo>
                    <a:lnTo>
                      <a:pt x="3634" y="959"/>
                    </a:lnTo>
                    <a:lnTo>
                      <a:pt x="3616" y="1007"/>
                    </a:lnTo>
                    <a:lnTo>
                      <a:pt x="3591" y="1054"/>
                    </a:lnTo>
                    <a:lnTo>
                      <a:pt x="3555" y="1095"/>
                    </a:lnTo>
                    <a:lnTo>
                      <a:pt x="3442" y="1208"/>
                    </a:lnTo>
                    <a:lnTo>
                      <a:pt x="3499" y="1310"/>
                    </a:lnTo>
                    <a:lnTo>
                      <a:pt x="3548" y="1418"/>
                    </a:lnTo>
                    <a:lnTo>
                      <a:pt x="3587" y="1525"/>
                    </a:lnTo>
                    <a:lnTo>
                      <a:pt x="3621" y="1638"/>
                    </a:lnTo>
                    <a:lnTo>
                      <a:pt x="3779" y="1638"/>
                    </a:lnTo>
                    <a:lnTo>
                      <a:pt x="3835" y="1642"/>
                    </a:lnTo>
                    <a:lnTo>
                      <a:pt x="3885" y="1656"/>
                    </a:lnTo>
                    <a:lnTo>
                      <a:pt x="3931" y="1680"/>
                    </a:lnTo>
                    <a:lnTo>
                      <a:pt x="3973" y="1708"/>
                    </a:lnTo>
                    <a:lnTo>
                      <a:pt x="4010" y="1744"/>
                    </a:lnTo>
                    <a:lnTo>
                      <a:pt x="4039" y="1787"/>
                    </a:lnTo>
                    <a:lnTo>
                      <a:pt x="4062" y="1834"/>
                    </a:lnTo>
                    <a:lnTo>
                      <a:pt x="4075" y="1884"/>
                    </a:lnTo>
                    <a:lnTo>
                      <a:pt x="4080" y="1938"/>
                    </a:lnTo>
                    <a:lnTo>
                      <a:pt x="4080" y="2142"/>
                    </a:lnTo>
                    <a:lnTo>
                      <a:pt x="4075" y="2198"/>
                    </a:lnTo>
                    <a:lnTo>
                      <a:pt x="4062" y="2248"/>
                    </a:lnTo>
                    <a:lnTo>
                      <a:pt x="4039" y="2295"/>
                    </a:lnTo>
                    <a:lnTo>
                      <a:pt x="4010" y="2336"/>
                    </a:lnTo>
                    <a:lnTo>
                      <a:pt x="3973" y="2373"/>
                    </a:lnTo>
                    <a:lnTo>
                      <a:pt x="3931" y="2402"/>
                    </a:lnTo>
                    <a:lnTo>
                      <a:pt x="3885" y="2425"/>
                    </a:lnTo>
                    <a:lnTo>
                      <a:pt x="3835" y="2438"/>
                    </a:lnTo>
                    <a:lnTo>
                      <a:pt x="3779" y="2443"/>
                    </a:lnTo>
                    <a:lnTo>
                      <a:pt x="3621" y="2443"/>
                    </a:lnTo>
                    <a:lnTo>
                      <a:pt x="3587" y="2554"/>
                    </a:lnTo>
                    <a:lnTo>
                      <a:pt x="3548" y="2664"/>
                    </a:lnTo>
                    <a:lnTo>
                      <a:pt x="3499" y="2770"/>
                    </a:lnTo>
                    <a:lnTo>
                      <a:pt x="3442" y="2874"/>
                    </a:lnTo>
                    <a:lnTo>
                      <a:pt x="3555" y="2987"/>
                    </a:lnTo>
                    <a:lnTo>
                      <a:pt x="3591" y="3028"/>
                    </a:lnTo>
                    <a:lnTo>
                      <a:pt x="3616" y="3073"/>
                    </a:lnTo>
                    <a:lnTo>
                      <a:pt x="3634" y="3123"/>
                    </a:lnTo>
                    <a:lnTo>
                      <a:pt x="3643" y="3173"/>
                    </a:lnTo>
                    <a:lnTo>
                      <a:pt x="3643" y="3225"/>
                    </a:lnTo>
                    <a:lnTo>
                      <a:pt x="3634" y="3275"/>
                    </a:lnTo>
                    <a:lnTo>
                      <a:pt x="3616" y="3324"/>
                    </a:lnTo>
                    <a:lnTo>
                      <a:pt x="3591" y="3370"/>
                    </a:lnTo>
                    <a:lnTo>
                      <a:pt x="3555" y="3411"/>
                    </a:lnTo>
                    <a:lnTo>
                      <a:pt x="3410" y="3557"/>
                    </a:lnTo>
                    <a:lnTo>
                      <a:pt x="3369" y="3591"/>
                    </a:lnTo>
                    <a:lnTo>
                      <a:pt x="3324" y="3616"/>
                    </a:lnTo>
                    <a:lnTo>
                      <a:pt x="3274" y="3634"/>
                    </a:lnTo>
                    <a:lnTo>
                      <a:pt x="3223" y="3643"/>
                    </a:lnTo>
                    <a:lnTo>
                      <a:pt x="3173" y="3643"/>
                    </a:lnTo>
                    <a:lnTo>
                      <a:pt x="3121" y="3634"/>
                    </a:lnTo>
                    <a:lnTo>
                      <a:pt x="3073" y="3616"/>
                    </a:lnTo>
                    <a:lnTo>
                      <a:pt x="3026" y="3591"/>
                    </a:lnTo>
                    <a:lnTo>
                      <a:pt x="2985" y="3557"/>
                    </a:lnTo>
                    <a:lnTo>
                      <a:pt x="2872" y="3444"/>
                    </a:lnTo>
                    <a:lnTo>
                      <a:pt x="2770" y="3499"/>
                    </a:lnTo>
                    <a:lnTo>
                      <a:pt x="2664" y="3548"/>
                    </a:lnTo>
                    <a:lnTo>
                      <a:pt x="2555" y="3589"/>
                    </a:lnTo>
                    <a:lnTo>
                      <a:pt x="2443" y="3621"/>
                    </a:lnTo>
                    <a:lnTo>
                      <a:pt x="2443" y="3781"/>
                    </a:lnTo>
                    <a:lnTo>
                      <a:pt x="2438" y="3835"/>
                    </a:lnTo>
                    <a:lnTo>
                      <a:pt x="2424" y="3885"/>
                    </a:lnTo>
                    <a:lnTo>
                      <a:pt x="2402" y="3931"/>
                    </a:lnTo>
                    <a:lnTo>
                      <a:pt x="2372" y="3974"/>
                    </a:lnTo>
                    <a:lnTo>
                      <a:pt x="2336" y="4010"/>
                    </a:lnTo>
                    <a:lnTo>
                      <a:pt x="2295" y="4041"/>
                    </a:lnTo>
                    <a:lnTo>
                      <a:pt x="2248" y="4062"/>
                    </a:lnTo>
                    <a:lnTo>
                      <a:pt x="2196" y="4077"/>
                    </a:lnTo>
                    <a:lnTo>
                      <a:pt x="2142" y="4080"/>
                    </a:lnTo>
                    <a:lnTo>
                      <a:pt x="1938" y="4080"/>
                    </a:lnTo>
                    <a:lnTo>
                      <a:pt x="1884" y="4077"/>
                    </a:lnTo>
                    <a:lnTo>
                      <a:pt x="1834" y="4062"/>
                    </a:lnTo>
                    <a:lnTo>
                      <a:pt x="1786" y="4041"/>
                    </a:lnTo>
                    <a:lnTo>
                      <a:pt x="1744" y="4010"/>
                    </a:lnTo>
                    <a:lnTo>
                      <a:pt x="1708" y="3974"/>
                    </a:lnTo>
                    <a:lnTo>
                      <a:pt x="1678" y="3931"/>
                    </a:lnTo>
                    <a:lnTo>
                      <a:pt x="1656" y="3885"/>
                    </a:lnTo>
                    <a:lnTo>
                      <a:pt x="1642" y="3835"/>
                    </a:lnTo>
                    <a:lnTo>
                      <a:pt x="1637" y="3781"/>
                    </a:lnTo>
                    <a:lnTo>
                      <a:pt x="1637" y="3621"/>
                    </a:lnTo>
                    <a:lnTo>
                      <a:pt x="1526" y="3589"/>
                    </a:lnTo>
                    <a:lnTo>
                      <a:pt x="1416" y="3548"/>
                    </a:lnTo>
                    <a:lnTo>
                      <a:pt x="1310" y="3499"/>
                    </a:lnTo>
                    <a:lnTo>
                      <a:pt x="1208" y="3444"/>
                    </a:lnTo>
                    <a:lnTo>
                      <a:pt x="1095" y="3555"/>
                    </a:lnTo>
                    <a:lnTo>
                      <a:pt x="1054" y="3591"/>
                    </a:lnTo>
                    <a:lnTo>
                      <a:pt x="1008" y="3616"/>
                    </a:lnTo>
                    <a:lnTo>
                      <a:pt x="959" y="3634"/>
                    </a:lnTo>
                    <a:lnTo>
                      <a:pt x="909" y="3643"/>
                    </a:lnTo>
                    <a:lnTo>
                      <a:pt x="857" y="3643"/>
                    </a:lnTo>
                    <a:lnTo>
                      <a:pt x="807" y="3634"/>
                    </a:lnTo>
                    <a:lnTo>
                      <a:pt x="757" y="3616"/>
                    </a:lnTo>
                    <a:lnTo>
                      <a:pt x="712" y="3591"/>
                    </a:lnTo>
                    <a:lnTo>
                      <a:pt x="670" y="3555"/>
                    </a:lnTo>
                    <a:lnTo>
                      <a:pt x="525" y="3411"/>
                    </a:lnTo>
                    <a:lnTo>
                      <a:pt x="491" y="3370"/>
                    </a:lnTo>
                    <a:lnTo>
                      <a:pt x="464" y="3324"/>
                    </a:lnTo>
                    <a:lnTo>
                      <a:pt x="446" y="3275"/>
                    </a:lnTo>
                    <a:lnTo>
                      <a:pt x="439" y="3223"/>
                    </a:lnTo>
                    <a:lnTo>
                      <a:pt x="439" y="3173"/>
                    </a:lnTo>
                    <a:lnTo>
                      <a:pt x="446" y="3123"/>
                    </a:lnTo>
                    <a:lnTo>
                      <a:pt x="464" y="3073"/>
                    </a:lnTo>
                    <a:lnTo>
                      <a:pt x="491" y="3028"/>
                    </a:lnTo>
                    <a:lnTo>
                      <a:pt x="525" y="2987"/>
                    </a:lnTo>
                    <a:lnTo>
                      <a:pt x="638" y="2874"/>
                    </a:lnTo>
                    <a:lnTo>
                      <a:pt x="581" y="2770"/>
                    </a:lnTo>
                    <a:lnTo>
                      <a:pt x="532" y="2664"/>
                    </a:lnTo>
                    <a:lnTo>
                      <a:pt x="493" y="2554"/>
                    </a:lnTo>
                    <a:lnTo>
                      <a:pt x="459" y="2443"/>
                    </a:lnTo>
                    <a:lnTo>
                      <a:pt x="301" y="2443"/>
                    </a:lnTo>
                    <a:lnTo>
                      <a:pt x="247" y="2438"/>
                    </a:lnTo>
                    <a:lnTo>
                      <a:pt x="195" y="2425"/>
                    </a:lnTo>
                    <a:lnTo>
                      <a:pt x="149" y="2402"/>
                    </a:lnTo>
                    <a:lnTo>
                      <a:pt x="108" y="2373"/>
                    </a:lnTo>
                    <a:lnTo>
                      <a:pt x="70" y="2336"/>
                    </a:lnTo>
                    <a:lnTo>
                      <a:pt x="41" y="2295"/>
                    </a:lnTo>
                    <a:lnTo>
                      <a:pt x="20" y="2248"/>
                    </a:lnTo>
                    <a:lnTo>
                      <a:pt x="5" y="2198"/>
                    </a:lnTo>
                    <a:lnTo>
                      <a:pt x="0" y="2142"/>
                    </a:lnTo>
                    <a:lnTo>
                      <a:pt x="0" y="1938"/>
                    </a:lnTo>
                    <a:lnTo>
                      <a:pt x="5" y="1884"/>
                    </a:lnTo>
                    <a:lnTo>
                      <a:pt x="20" y="1834"/>
                    </a:lnTo>
                    <a:lnTo>
                      <a:pt x="41" y="1787"/>
                    </a:lnTo>
                    <a:lnTo>
                      <a:pt x="70" y="1744"/>
                    </a:lnTo>
                    <a:lnTo>
                      <a:pt x="108" y="1708"/>
                    </a:lnTo>
                    <a:lnTo>
                      <a:pt x="149" y="1680"/>
                    </a:lnTo>
                    <a:lnTo>
                      <a:pt x="195" y="1656"/>
                    </a:lnTo>
                    <a:lnTo>
                      <a:pt x="247" y="1642"/>
                    </a:lnTo>
                    <a:lnTo>
                      <a:pt x="301" y="1638"/>
                    </a:lnTo>
                    <a:lnTo>
                      <a:pt x="459" y="1638"/>
                    </a:lnTo>
                    <a:lnTo>
                      <a:pt x="493" y="1525"/>
                    </a:lnTo>
                    <a:lnTo>
                      <a:pt x="532" y="1418"/>
                    </a:lnTo>
                    <a:lnTo>
                      <a:pt x="581" y="1310"/>
                    </a:lnTo>
                    <a:lnTo>
                      <a:pt x="638" y="1208"/>
                    </a:lnTo>
                    <a:lnTo>
                      <a:pt x="525" y="1095"/>
                    </a:lnTo>
                    <a:lnTo>
                      <a:pt x="491" y="1054"/>
                    </a:lnTo>
                    <a:lnTo>
                      <a:pt x="464" y="1007"/>
                    </a:lnTo>
                    <a:lnTo>
                      <a:pt x="446" y="959"/>
                    </a:lnTo>
                    <a:lnTo>
                      <a:pt x="439" y="909"/>
                    </a:lnTo>
                    <a:lnTo>
                      <a:pt x="439" y="857"/>
                    </a:lnTo>
                    <a:lnTo>
                      <a:pt x="446" y="807"/>
                    </a:lnTo>
                    <a:lnTo>
                      <a:pt x="464" y="758"/>
                    </a:lnTo>
                    <a:lnTo>
                      <a:pt x="491" y="711"/>
                    </a:lnTo>
                    <a:lnTo>
                      <a:pt x="525" y="670"/>
                    </a:lnTo>
                    <a:lnTo>
                      <a:pt x="670" y="525"/>
                    </a:lnTo>
                    <a:lnTo>
                      <a:pt x="706" y="495"/>
                    </a:lnTo>
                    <a:lnTo>
                      <a:pt x="746" y="469"/>
                    </a:lnTo>
                    <a:lnTo>
                      <a:pt x="789" y="452"/>
                    </a:lnTo>
                    <a:lnTo>
                      <a:pt x="835" y="441"/>
                    </a:lnTo>
                    <a:lnTo>
                      <a:pt x="882" y="437"/>
                    </a:lnTo>
                    <a:lnTo>
                      <a:pt x="930" y="441"/>
                    </a:lnTo>
                    <a:lnTo>
                      <a:pt x="975" y="452"/>
                    </a:lnTo>
                    <a:lnTo>
                      <a:pt x="1018" y="469"/>
                    </a:lnTo>
                    <a:lnTo>
                      <a:pt x="1060" y="495"/>
                    </a:lnTo>
                    <a:lnTo>
                      <a:pt x="1095" y="525"/>
                    </a:lnTo>
                    <a:lnTo>
                      <a:pt x="1208" y="638"/>
                    </a:lnTo>
                    <a:lnTo>
                      <a:pt x="1310" y="582"/>
                    </a:lnTo>
                    <a:lnTo>
                      <a:pt x="1416" y="534"/>
                    </a:lnTo>
                    <a:lnTo>
                      <a:pt x="1526" y="493"/>
                    </a:lnTo>
                    <a:lnTo>
                      <a:pt x="1637" y="461"/>
                    </a:lnTo>
                    <a:lnTo>
                      <a:pt x="1637" y="301"/>
                    </a:lnTo>
                    <a:lnTo>
                      <a:pt x="1642" y="247"/>
                    </a:lnTo>
                    <a:lnTo>
                      <a:pt x="1656" y="197"/>
                    </a:lnTo>
                    <a:lnTo>
                      <a:pt x="1678" y="149"/>
                    </a:lnTo>
                    <a:lnTo>
                      <a:pt x="1708" y="107"/>
                    </a:lnTo>
                    <a:lnTo>
                      <a:pt x="1744" y="71"/>
                    </a:lnTo>
                    <a:lnTo>
                      <a:pt x="1786" y="41"/>
                    </a:lnTo>
                    <a:lnTo>
                      <a:pt x="1834" y="19"/>
                    </a:lnTo>
                    <a:lnTo>
                      <a:pt x="1884" y="5"/>
                    </a:lnTo>
                    <a:lnTo>
                      <a:pt x="19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7"/>
              <p:cNvSpPr>
                <a:spLocks/>
              </p:cNvSpPr>
              <p:nvPr/>
            </p:nvSpPr>
            <p:spPr bwMode="auto">
              <a:xfrm>
                <a:off x="3486" y="1442"/>
                <a:ext cx="199" cy="136"/>
              </a:xfrm>
              <a:custGeom>
                <a:avLst/>
                <a:gdLst>
                  <a:gd name="T0" fmla="*/ 97 w 398"/>
                  <a:gd name="T1" fmla="*/ 0 h 273"/>
                  <a:gd name="T2" fmla="*/ 124 w 398"/>
                  <a:gd name="T3" fmla="*/ 4 h 273"/>
                  <a:gd name="T4" fmla="*/ 199 w 398"/>
                  <a:gd name="T5" fmla="*/ 27 h 273"/>
                  <a:gd name="T6" fmla="*/ 274 w 398"/>
                  <a:gd name="T7" fmla="*/ 56 h 273"/>
                  <a:gd name="T8" fmla="*/ 346 w 398"/>
                  <a:gd name="T9" fmla="*/ 90 h 273"/>
                  <a:gd name="T10" fmla="*/ 367 w 398"/>
                  <a:gd name="T11" fmla="*/ 106 h 273"/>
                  <a:gd name="T12" fmla="*/ 384 w 398"/>
                  <a:gd name="T13" fmla="*/ 124 h 273"/>
                  <a:gd name="T14" fmla="*/ 392 w 398"/>
                  <a:gd name="T15" fmla="*/ 147 h 273"/>
                  <a:gd name="T16" fmla="*/ 398 w 398"/>
                  <a:gd name="T17" fmla="*/ 170 h 273"/>
                  <a:gd name="T18" fmla="*/ 396 w 398"/>
                  <a:gd name="T19" fmla="*/ 195 h 273"/>
                  <a:gd name="T20" fmla="*/ 387 w 398"/>
                  <a:gd name="T21" fmla="*/ 219 h 273"/>
                  <a:gd name="T22" fmla="*/ 371 w 398"/>
                  <a:gd name="T23" fmla="*/ 242 h 273"/>
                  <a:gd name="T24" fmla="*/ 351 w 398"/>
                  <a:gd name="T25" fmla="*/ 258 h 273"/>
                  <a:gd name="T26" fmla="*/ 328 w 398"/>
                  <a:gd name="T27" fmla="*/ 269 h 273"/>
                  <a:gd name="T28" fmla="*/ 301 w 398"/>
                  <a:gd name="T29" fmla="*/ 273 h 273"/>
                  <a:gd name="T30" fmla="*/ 280 w 398"/>
                  <a:gd name="T31" fmla="*/ 269 h 273"/>
                  <a:gd name="T32" fmla="*/ 258 w 398"/>
                  <a:gd name="T33" fmla="*/ 262 h 273"/>
                  <a:gd name="T34" fmla="*/ 167 w 398"/>
                  <a:gd name="T35" fmla="*/ 221 h 273"/>
                  <a:gd name="T36" fmla="*/ 70 w 398"/>
                  <a:gd name="T37" fmla="*/ 188 h 273"/>
                  <a:gd name="T38" fmla="*/ 46 w 398"/>
                  <a:gd name="T39" fmla="*/ 178 h 273"/>
                  <a:gd name="T40" fmla="*/ 27 w 398"/>
                  <a:gd name="T41" fmla="*/ 161 h 273"/>
                  <a:gd name="T42" fmla="*/ 12 w 398"/>
                  <a:gd name="T43" fmla="*/ 142 h 273"/>
                  <a:gd name="T44" fmla="*/ 3 w 398"/>
                  <a:gd name="T45" fmla="*/ 118 h 273"/>
                  <a:gd name="T46" fmla="*/ 0 w 398"/>
                  <a:gd name="T47" fmla="*/ 95 h 273"/>
                  <a:gd name="T48" fmla="*/ 5 w 398"/>
                  <a:gd name="T49" fmla="*/ 70 h 273"/>
                  <a:gd name="T50" fmla="*/ 14 w 398"/>
                  <a:gd name="T51" fmla="*/ 45 h 273"/>
                  <a:gd name="T52" fmla="*/ 30 w 398"/>
                  <a:gd name="T53" fmla="*/ 27 h 273"/>
                  <a:gd name="T54" fmla="*/ 50 w 398"/>
                  <a:gd name="T55" fmla="*/ 11 h 273"/>
                  <a:gd name="T56" fmla="*/ 73 w 398"/>
                  <a:gd name="T57" fmla="*/ 2 h 273"/>
                  <a:gd name="T58" fmla="*/ 97 w 398"/>
                  <a:gd name="T59"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8" h="273">
                    <a:moveTo>
                      <a:pt x="97" y="0"/>
                    </a:moveTo>
                    <a:lnTo>
                      <a:pt x="124" y="4"/>
                    </a:lnTo>
                    <a:lnTo>
                      <a:pt x="199" y="27"/>
                    </a:lnTo>
                    <a:lnTo>
                      <a:pt x="274" y="56"/>
                    </a:lnTo>
                    <a:lnTo>
                      <a:pt x="346" y="90"/>
                    </a:lnTo>
                    <a:lnTo>
                      <a:pt x="367" y="106"/>
                    </a:lnTo>
                    <a:lnTo>
                      <a:pt x="384" y="124"/>
                    </a:lnTo>
                    <a:lnTo>
                      <a:pt x="392" y="147"/>
                    </a:lnTo>
                    <a:lnTo>
                      <a:pt x="398" y="170"/>
                    </a:lnTo>
                    <a:lnTo>
                      <a:pt x="396" y="195"/>
                    </a:lnTo>
                    <a:lnTo>
                      <a:pt x="387" y="219"/>
                    </a:lnTo>
                    <a:lnTo>
                      <a:pt x="371" y="242"/>
                    </a:lnTo>
                    <a:lnTo>
                      <a:pt x="351" y="258"/>
                    </a:lnTo>
                    <a:lnTo>
                      <a:pt x="328" y="269"/>
                    </a:lnTo>
                    <a:lnTo>
                      <a:pt x="301" y="273"/>
                    </a:lnTo>
                    <a:lnTo>
                      <a:pt x="280" y="269"/>
                    </a:lnTo>
                    <a:lnTo>
                      <a:pt x="258" y="262"/>
                    </a:lnTo>
                    <a:lnTo>
                      <a:pt x="167" y="221"/>
                    </a:lnTo>
                    <a:lnTo>
                      <a:pt x="70" y="188"/>
                    </a:lnTo>
                    <a:lnTo>
                      <a:pt x="46" y="178"/>
                    </a:lnTo>
                    <a:lnTo>
                      <a:pt x="27" y="161"/>
                    </a:lnTo>
                    <a:lnTo>
                      <a:pt x="12" y="142"/>
                    </a:lnTo>
                    <a:lnTo>
                      <a:pt x="3" y="118"/>
                    </a:lnTo>
                    <a:lnTo>
                      <a:pt x="0" y="95"/>
                    </a:lnTo>
                    <a:lnTo>
                      <a:pt x="5" y="70"/>
                    </a:lnTo>
                    <a:lnTo>
                      <a:pt x="14" y="45"/>
                    </a:lnTo>
                    <a:lnTo>
                      <a:pt x="30" y="27"/>
                    </a:lnTo>
                    <a:lnTo>
                      <a:pt x="50" y="11"/>
                    </a:lnTo>
                    <a:lnTo>
                      <a:pt x="73" y="2"/>
                    </a:lnTo>
                    <a:lnTo>
                      <a:pt x="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8"/>
              <p:cNvSpPr>
                <a:spLocks/>
              </p:cNvSpPr>
              <p:nvPr/>
            </p:nvSpPr>
            <p:spPr bwMode="auto">
              <a:xfrm>
                <a:off x="2780" y="1748"/>
                <a:ext cx="137" cy="229"/>
              </a:xfrm>
              <a:custGeom>
                <a:avLst/>
                <a:gdLst>
                  <a:gd name="T0" fmla="*/ 171 w 274"/>
                  <a:gd name="T1" fmla="*/ 0 h 457"/>
                  <a:gd name="T2" fmla="*/ 196 w 274"/>
                  <a:gd name="T3" fmla="*/ 2 h 457"/>
                  <a:gd name="T4" fmla="*/ 221 w 274"/>
                  <a:gd name="T5" fmla="*/ 9 h 457"/>
                  <a:gd name="T6" fmla="*/ 242 w 274"/>
                  <a:gd name="T7" fmla="*/ 24 h 457"/>
                  <a:gd name="T8" fmla="*/ 258 w 274"/>
                  <a:gd name="T9" fmla="*/ 41 h 457"/>
                  <a:gd name="T10" fmla="*/ 269 w 274"/>
                  <a:gd name="T11" fmla="*/ 63 h 457"/>
                  <a:gd name="T12" fmla="*/ 274 w 274"/>
                  <a:gd name="T13" fmla="*/ 86 h 457"/>
                  <a:gd name="T14" fmla="*/ 274 w 274"/>
                  <a:gd name="T15" fmla="*/ 111 h 457"/>
                  <a:gd name="T16" fmla="*/ 267 w 274"/>
                  <a:gd name="T17" fmla="*/ 136 h 457"/>
                  <a:gd name="T18" fmla="*/ 235 w 274"/>
                  <a:gd name="T19" fmla="*/ 215 h 457"/>
                  <a:gd name="T20" fmla="*/ 210 w 274"/>
                  <a:gd name="T21" fmla="*/ 296 h 457"/>
                  <a:gd name="T22" fmla="*/ 190 w 274"/>
                  <a:gd name="T23" fmla="*/ 378 h 457"/>
                  <a:gd name="T24" fmla="*/ 181 w 274"/>
                  <a:gd name="T25" fmla="*/ 404 h 457"/>
                  <a:gd name="T26" fmla="*/ 167 w 274"/>
                  <a:gd name="T27" fmla="*/ 427 h 457"/>
                  <a:gd name="T28" fmla="*/ 147 w 274"/>
                  <a:gd name="T29" fmla="*/ 443 h 457"/>
                  <a:gd name="T30" fmla="*/ 122 w 274"/>
                  <a:gd name="T31" fmla="*/ 454 h 457"/>
                  <a:gd name="T32" fmla="*/ 97 w 274"/>
                  <a:gd name="T33" fmla="*/ 457 h 457"/>
                  <a:gd name="T34" fmla="*/ 88 w 274"/>
                  <a:gd name="T35" fmla="*/ 457 h 457"/>
                  <a:gd name="T36" fmla="*/ 79 w 274"/>
                  <a:gd name="T37" fmla="*/ 456 h 457"/>
                  <a:gd name="T38" fmla="*/ 50 w 274"/>
                  <a:gd name="T39" fmla="*/ 445 h 457"/>
                  <a:gd name="T40" fmla="*/ 27 w 274"/>
                  <a:gd name="T41" fmla="*/ 427 h 457"/>
                  <a:gd name="T42" fmla="*/ 9 w 274"/>
                  <a:gd name="T43" fmla="*/ 404 h 457"/>
                  <a:gd name="T44" fmla="*/ 0 w 274"/>
                  <a:gd name="T45" fmla="*/ 375 h 457"/>
                  <a:gd name="T46" fmla="*/ 2 w 274"/>
                  <a:gd name="T47" fmla="*/ 344 h 457"/>
                  <a:gd name="T48" fmla="*/ 24 w 274"/>
                  <a:gd name="T49" fmla="*/ 246 h 457"/>
                  <a:gd name="T50" fmla="*/ 54 w 274"/>
                  <a:gd name="T51" fmla="*/ 149 h 457"/>
                  <a:gd name="T52" fmla="*/ 93 w 274"/>
                  <a:gd name="T53" fmla="*/ 56 h 457"/>
                  <a:gd name="T54" fmla="*/ 106 w 274"/>
                  <a:gd name="T55" fmla="*/ 34 h 457"/>
                  <a:gd name="T56" fmla="*/ 126 w 274"/>
                  <a:gd name="T57" fmla="*/ 18 h 457"/>
                  <a:gd name="T58" fmla="*/ 147 w 274"/>
                  <a:gd name="T59" fmla="*/ 6 h 457"/>
                  <a:gd name="T60" fmla="*/ 171 w 274"/>
                  <a:gd name="T61" fmla="*/ 0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4" h="457">
                    <a:moveTo>
                      <a:pt x="171" y="0"/>
                    </a:moveTo>
                    <a:lnTo>
                      <a:pt x="196" y="2"/>
                    </a:lnTo>
                    <a:lnTo>
                      <a:pt x="221" y="9"/>
                    </a:lnTo>
                    <a:lnTo>
                      <a:pt x="242" y="24"/>
                    </a:lnTo>
                    <a:lnTo>
                      <a:pt x="258" y="41"/>
                    </a:lnTo>
                    <a:lnTo>
                      <a:pt x="269" y="63"/>
                    </a:lnTo>
                    <a:lnTo>
                      <a:pt x="274" y="86"/>
                    </a:lnTo>
                    <a:lnTo>
                      <a:pt x="274" y="111"/>
                    </a:lnTo>
                    <a:lnTo>
                      <a:pt x="267" y="136"/>
                    </a:lnTo>
                    <a:lnTo>
                      <a:pt x="235" y="215"/>
                    </a:lnTo>
                    <a:lnTo>
                      <a:pt x="210" y="296"/>
                    </a:lnTo>
                    <a:lnTo>
                      <a:pt x="190" y="378"/>
                    </a:lnTo>
                    <a:lnTo>
                      <a:pt x="181" y="404"/>
                    </a:lnTo>
                    <a:lnTo>
                      <a:pt x="167" y="427"/>
                    </a:lnTo>
                    <a:lnTo>
                      <a:pt x="147" y="443"/>
                    </a:lnTo>
                    <a:lnTo>
                      <a:pt x="122" y="454"/>
                    </a:lnTo>
                    <a:lnTo>
                      <a:pt x="97" y="457"/>
                    </a:lnTo>
                    <a:lnTo>
                      <a:pt x="88" y="457"/>
                    </a:lnTo>
                    <a:lnTo>
                      <a:pt x="79" y="456"/>
                    </a:lnTo>
                    <a:lnTo>
                      <a:pt x="50" y="445"/>
                    </a:lnTo>
                    <a:lnTo>
                      <a:pt x="27" y="427"/>
                    </a:lnTo>
                    <a:lnTo>
                      <a:pt x="9" y="404"/>
                    </a:lnTo>
                    <a:lnTo>
                      <a:pt x="0" y="375"/>
                    </a:lnTo>
                    <a:lnTo>
                      <a:pt x="2" y="344"/>
                    </a:lnTo>
                    <a:lnTo>
                      <a:pt x="24" y="246"/>
                    </a:lnTo>
                    <a:lnTo>
                      <a:pt x="54" y="149"/>
                    </a:lnTo>
                    <a:lnTo>
                      <a:pt x="93" y="56"/>
                    </a:lnTo>
                    <a:lnTo>
                      <a:pt x="106" y="34"/>
                    </a:lnTo>
                    <a:lnTo>
                      <a:pt x="126" y="18"/>
                    </a:lnTo>
                    <a:lnTo>
                      <a:pt x="147" y="6"/>
                    </a:lnTo>
                    <a:lnTo>
                      <a:pt x="1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9"/>
              <p:cNvSpPr>
                <a:spLocks/>
              </p:cNvSpPr>
              <p:nvPr/>
            </p:nvSpPr>
            <p:spPr bwMode="auto">
              <a:xfrm>
                <a:off x="2780" y="2086"/>
                <a:ext cx="546" cy="546"/>
              </a:xfrm>
              <a:custGeom>
                <a:avLst/>
                <a:gdLst>
                  <a:gd name="T0" fmla="*/ 108 w 1092"/>
                  <a:gd name="T1" fmla="*/ 0 h 1092"/>
                  <a:gd name="T2" fmla="*/ 136 w 1092"/>
                  <a:gd name="T3" fmla="*/ 7 h 1092"/>
                  <a:gd name="T4" fmla="*/ 160 w 1092"/>
                  <a:gd name="T5" fmla="*/ 25 h 1092"/>
                  <a:gd name="T6" fmla="*/ 177 w 1092"/>
                  <a:gd name="T7" fmla="*/ 49 h 1092"/>
                  <a:gd name="T8" fmla="*/ 188 w 1092"/>
                  <a:gd name="T9" fmla="*/ 77 h 1092"/>
                  <a:gd name="T10" fmla="*/ 213 w 1092"/>
                  <a:gd name="T11" fmla="*/ 179 h 1092"/>
                  <a:gd name="T12" fmla="*/ 247 w 1092"/>
                  <a:gd name="T13" fmla="*/ 278 h 1092"/>
                  <a:gd name="T14" fmla="*/ 290 w 1092"/>
                  <a:gd name="T15" fmla="*/ 371 h 1092"/>
                  <a:gd name="T16" fmla="*/ 344 w 1092"/>
                  <a:gd name="T17" fmla="*/ 459 h 1092"/>
                  <a:gd name="T18" fmla="*/ 405 w 1092"/>
                  <a:gd name="T19" fmla="*/ 542 h 1092"/>
                  <a:gd name="T20" fmla="*/ 473 w 1092"/>
                  <a:gd name="T21" fmla="*/ 617 h 1092"/>
                  <a:gd name="T22" fmla="*/ 549 w 1092"/>
                  <a:gd name="T23" fmla="*/ 687 h 1092"/>
                  <a:gd name="T24" fmla="*/ 631 w 1092"/>
                  <a:gd name="T25" fmla="*/ 748 h 1092"/>
                  <a:gd name="T26" fmla="*/ 719 w 1092"/>
                  <a:gd name="T27" fmla="*/ 800 h 1092"/>
                  <a:gd name="T28" fmla="*/ 814 w 1092"/>
                  <a:gd name="T29" fmla="*/ 844 h 1092"/>
                  <a:gd name="T30" fmla="*/ 911 w 1092"/>
                  <a:gd name="T31" fmla="*/ 879 h 1092"/>
                  <a:gd name="T32" fmla="*/ 1015 w 1092"/>
                  <a:gd name="T33" fmla="*/ 902 h 1092"/>
                  <a:gd name="T34" fmla="*/ 1043 w 1092"/>
                  <a:gd name="T35" fmla="*/ 913 h 1092"/>
                  <a:gd name="T36" fmla="*/ 1067 w 1092"/>
                  <a:gd name="T37" fmla="*/ 931 h 1092"/>
                  <a:gd name="T38" fmla="*/ 1083 w 1092"/>
                  <a:gd name="T39" fmla="*/ 956 h 1092"/>
                  <a:gd name="T40" fmla="*/ 1092 w 1092"/>
                  <a:gd name="T41" fmla="*/ 983 h 1092"/>
                  <a:gd name="T42" fmla="*/ 1092 w 1092"/>
                  <a:gd name="T43" fmla="*/ 1015 h 1092"/>
                  <a:gd name="T44" fmla="*/ 1083 w 1092"/>
                  <a:gd name="T45" fmla="*/ 1040 h 1092"/>
                  <a:gd name="T46" fmla="*/ 1067 w 1092"/>
                  <a:gd name="T47" fmla="*/ 1061 h 1092"/>
                  <a:gd name="T48" fmla="*/ 1047 w 1092"/>
                  <a:gd name="T49" fmla="*/ 1078 h 1092"/>
                  <a:gd name="T50" fmla="*/ 1024 w 1092"/>
                  <a:gd name="T51" fmla="*/ 1088 h 1092"/>
                  <a:gd name="T52" fmla="*/ 997 w 1092"/>
                  <a:gd name="T53" fmla="*/ 1092 h 1092"/>
                  <a:gd name="T54" fmla="*/ 979 w 1092"/>
                  <a:gd name="T55" fmla="*/ 1092 h 1092"/>
                  <a:gd name="T56" fmla="*/ 875 w 1092"/>
                  <a:gd name="T57" fmla="*/ 1067 h 1092"/>
                  <a:gd name="T58" fmla="*/ 774 w 1092"/>
                  <a:gd name="T59" fmla="*/ 1035 h 1092"/>
                  <a:gd name="T60" fmla="*/ 678 w 1092"/>
                  <a:gd name="T61" fmla="*/ 993 h 1092"/>
                  <a:gd name="T62" fmla="*/ 584 w 1092"/>
                  <a:gd name="T63" fmla="*/ 943 h 1092"/>
                  <a:gd name="T64" fmla="*/ 497 w 1092"/>
                  <a:gd name="T65" fmla="*/ 888 h 1092"/>
                  <a:gd name="T66" fmla="*/ 414 w 1092"/>
                  <a:gd name="T67" fmla="*/ 823 h 1092"/>
                  <a:gd name="T68" fmla="*/ 339 w 1092"/>
                  <a:gd name="T69" fmla="*/ 753 h 1092"/>
                  <a:gd name="T70" fmla="*/ 267 w 1092"/>
                  <a:gd name="T71" fmla="*/ 676 h 1092"/>
                  <a:gd name="T72" fmla="*/ 204 w 1092"/>
                  <a:gd name="T73" fmla="*/ 594 h 1092"/>
                  <a:gd name="T74" fmla="*/ 147 w 1092"/>
                  <a:gd name="T75" fmla="*/ 506 h 1092"/>
                  <a:gd name="T76" fmla="*/ 99 w 1092"/>
                  <a:gd name="T77" fmla="*/ 414 h 1092"/>
                  <a:gd name="T78" fmla="*/ 57 w 1092"/>
                  <a:gd name="T79" fmla="*/ 317 h 1092"/>
                  <a:gd name="T80" fmla="*/ 23 w 1092"/>
                  <a:gd name="T81" fmla="*/ 215 h 1092"/>
                  <a:gd name="T82" fmla="*/ 0 w 1092"/>
                  <a:gd name="T83" fmla="*/ 111 h 1092"/>
                  <a:gd name="T84" fmla="*/ 0 w 1092"/>
                  <a:gd name="T85" fmla="*/ 81 h 1092"/>
                  <a:gd name="T86" fmla="*/ 7 w 1092"/>
                  <a:gd name="T87" fmla="*/ 52 h 1092"/>
                  <a:gd name="T88" fmla="*/ 25 w 1092"/>
                  <a:gd name="T89" fmla="*/ 29 h 1092"/>
                  <a:gd name="T90" fmla="*/ 48 w 1092"/>
                  <a:gd name="T91" fmla="*/ 11 h 1092"/>
                  <a:gd name="T92" fmla="*/ 77 w 1092"/>
                  <a:gd name="T93" fmla="*/ 0 h 1092"/>
                  <a:gd name="T94" fmla="*/ 108 w 1092"/>
                  <a:gd name="T95" fmla="*/ 0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92" h="1092">
                    <a:moveTo>
                      <a:pt x="108" y="0"/>
                    </a:moveTo>
                    <a:lnTo>
                      <a:pt x="136" y="7"/>
                    </a:lnTo>
                    <a:lnTo>
                      <a:pt x="160" y="25"/>
                    </a:lnTo>
                    <a:lnTo>
                      <a:pt x="177" y="49"/>
                    </a:lnTo>
                    <a:lnTo>
                      <a:pt x="188" y="77"/>
                    </a:lnTo>
                    <a:lnTo>
                      <a:pt x="213" y="179"/>
                    </a:lnTo>
                    <a:lnTo>
                      <a:pt x="247" y="278"/>
                    </a:lnTo>
                    <a:lnTo>
                      <a:pt x="290" y="371"/>
                    </a:lnTo>
                    <a:lnTo>
                      <a:pt x="344" y="459"/>
                    </a:lnTo>
                    <a:lnTo>
                      <a:pt x="405" y="542"/>
                    </a:lnTo>
                    <a:lnTo>
                      <a:pt x="473" y="617"/>
                    </a:lnTo>
                    <a:lnTo>
                      <a:pt x="549" y="687"/>
                    </a:lnTo>
                    <a:lnTo>
                      <a:pt x="631" y="748"/>
                    </a:lnTo>
                    <a:lnTo>
                      <a:pt x="719" y="800"/>
                    </a:lnTo>
                    <a:lnTo>
                      <a:pt x="814" y="844"/>
                    </a:lnTo>
                    <a:lnTo>
                      <a:pt x="911" y="879"/>
                    </a:lnTo>
                    <a:lnTo>
                      <a:pt x="1015" y="902"/>
                    </a:lnTo>
                    <a:lnTo>
                      <a:pt x="1043" y="913"/>
                    </a:lnTo>
                    <a:lnTo>
                      <a:pt x="1067" y="931"/>
                    </a:lnTo>
                    <a:lnTo>
                      <a:pt x="1083" y="956"/>
                    </a:lnTo>
                    <a:lnTo>
                      <a:pt x="1092" y="983"/>
                    </a:lnTo>
                    <a:lnTo>
                      <a:pt x="1092" y="1015"/>
                    </a:lnTo>
                    <a:lnTo>
                      <a:pt x="1083" y="1040"/>
                    </a:lnTo>
                    <a:lnTo>
                      <a:pt x="1067" y="1061"/>
                    </a:lnTo>
                    <a:lnTo>
                      <a:pt x="1047" y="1078"/>
                    </a:lnTo>
                    <a:lnTo>
                      <a:pt x="1024" y="1088"/>
                    </a:lnTo>
                    <a:lnTo>
                      <a:pt x="997" y="1092"/>
                    </a:lnTo>
                    <a:lnTo>
                      <a:pt x="979" y="1092"/>
                    </a:lnTo>
                    <a:lnTo>
                      <a:pt x="875" y="1067"/>
                    </a:lnTo>
                    <a:lnTo>
                      <a:pt x="774" y="1035"/>
                    </a:lnTo>
                    <a:lnTo>
                      <a:pt x="678" y="993"/>
                    </a:lnTo>
                    <a:lnTo>
                      <a:pt x="584" y="943"/>
                    </a:lnTo>
                    <a:lnTo>
                      <a:pt x="497" y="888"/>
                    </a:lnTo>
                    <a:lnTo>
                      <a:pt x="414" y="823"/>
                    </a:lnTo>
                    <a:lnTo>
                      <a:pt x="339" y="753"/>
                    </a:lnTo>
                    <a:lnTo>
                      <a:pt x="267" y="676"/>
                    </a:lnTo>
                    <a:lnTo>
                      <a:pt x="204" y="594"/>
                    </a:lnTo>
                    <a:lnTo>
                      <a:pt x="147" y="506"/>
                    </a:lnTo>
                    <a:lnTo>
                      <a:pt x="99" y="414"/>
                    </a:lnTo>
                    <a:lnTo>
                      <a:pt x="57" y="317"/>
                    </a:lnTo>
                    <a:lnTo>
                      <a:pt x="23" y="215"/>
                    </a:lnTo>
                    <a:lnTo>
                      <a:pt x="0" y="111"/>
                    </a:lnTo>
                    <a:lnTo>
                      <a:pt x="0" y="81"/>
                    </a:lnTo>
                    <a:lnTo>
                      <a:pt x="7" y="52"/>
                    </a:lnTo>
                    <a:lnTo>
                      <a:pt x="25" y="29"/>
                    </a:lnTo>
                    <a:lnTo>
                      <a:pt x="48" y="11"/>
                    </a:lnTo>
                    <a:lnTo>
                      <a:pt x="77" y="0"/>
                    </a:lnTo>
                    <a:lnTo>
                      <a:pt x="10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10"/>
              <p:cNvSpPr>
                <a:spLocks/>
              </p:cNvSpPr>
              <p:nvPr/>
            </p:nvSpPr>
            <p:spPr bwMode="auto">
              <a:xfrm>
                <a:off x="3742" y="1597"/>
                <a:ext cx="249" cy="635"/>
              </a:xfrm>
              <a:custGeom>
                <a:avLst/>
                <a:gdLst>
                  <a:gd name="T0" fmla="*/ 98 w 498"/>
                  <a:gd name="T1" fmla="*/ 0 h 1271"/>
                  <a:gd name="T2" fmla="*/ 123 w 498"/>
                  <a:gd name="T3" fmla="*/ 4 h 1271"/>
                  <a:gd name="T4" fmla="*/ 145 w 498"/>
                  <a:gd name="T5" fmla="*/ 15 h 1271"/>
                  <a:gd name="T6" fmla="*/ 165 w 498"/>
                  <a:gd name="T7" fmla="*/ 31 h 1271"/>
                  <a:gd name="T8" fmla="*/ 233 w 498"/>
                  <a:gd name="T9" fmla="*/ 108 h 1271"/>
                  <a:gd name="T10" fmla="*/ 294 w 498"/>
                  <a:gd name="T11" fmla="*/ 192 h 1271"/>
                  <a:gd name="T12" fmla="*/ 347 w 498"/>
                  <a:gd name="T13" fmla="*/ 278 h 1271"/>
                  <a:gd name="T14" fmla="*/ 392 w 498"/>
                  <a:gd name="T15" fmla="*/ 370 h 1271"/>
                  <a:gd name="T16" fmla="*/ 430 w 498"/>
                  <a:gd name="T17" fmla="*/ 465 h 1271"/>
                  <a:gd name="T18" fmla="*/ 460 w 498"/>
                  <a:gd name="T19" fmla="*/ 563 h 1271"/>
                  <a:gd name="T20" fmla="*/ 482 w 498"/>
                  <a:gd name="T21" fmla="*/ 664 h 1271"/>
                  <a:gd name="T22" fmla="*/ 494 w 498"/>
                  <a:gd name="T23" fmla="*/ 766 h 1271"/>
                  <a:gd name="T24" fmla="*/ 498 w 498"/>
                  <a:gd name="T25" fmla="*/ 868 h 1271"/>
                  <a:gd name="T26" fmla="*/ 494 w 498"/>
                  <a:gd name="T27" fmla="*/ 981 h 1271"/>
                  <a:gd name="T28" fmla="*/ 478 w 498"/>
                  <a:gd name="T29" fmla="*/ 1092 h 1271"/>
                  <a:gd name="T30" fmla="*/ 453 w 498"/>
                  <a:gd name="T31" fmla="*/ 1201 h 1271"/>
                  <a:gd name="T32" fmla="*/ 442 w 498"/>
                  <a:gd name="T33" fmla="*/ 1225 h 1271"/>
                  <a:gd name="T34" fmla="*/ 428 w 498"/>
                  <a:gd name="T35" fmla="*/ 1244 h 1271"/>
                  <a:gd name="T36" fmla="*/ 408 w 498"/>
                  <a:gd name="T37" fmla="*/ 1259 h 1271"/>
                  <a:gd name="T38" fmla="*/ 385 w 498"/>
                  <a:gd name="T39" fmla="*/ 1268 h 1271"/>
                  <a:gd name="T40" fmla="*/ 360 w 498"/>
                  <a:gd name="T41" fmla="*/ 1271 h 1271"/>
                  <a:gd name="T42" fmla="*/ 347 w 498"/>
                  <a:gd name="T43" fmla="*/ 1271 h 1271"/>
                  <a:gd name="T44" fmla="*/ 335 w 498"/>
                  <a:gd name="T45" fmla="*/ 1268 h 1271"/>
                  <a:gd name="T46" fmla="*/ 312 w 498"/>
                  <a:gd name="T47" fmla="*/ 1257 h 1271"/>
                  <a:gd name="T48" fmla="*/ 292 w 498"/>
                  <a:gd name="T49" fmla="*/ 1243 h 1271"/>
                  <a:gd name="T50" fmla="*/ 277 w 498"/>
                  <a:gd name="T51" fmla="*/ 1223 h 1271"/>
                  <a:gd name="T52" fmla="*/ 269 w 498"/>
                  <a:gd name="T53" fmla="*/ 1200 h 1271"/>
                  <a:gd name="T54" fmla="*/ 265 w 498"/>
                  <a:gd name="T55" fmla="*/ 1175 h 1271"/>
                  <a:gd name="T56" fmla="*/ 269 w 498"/>
                  <a:gd name="T57" fmla="*/ 1149 h 1271"/>
                  <a:gd name="T58" fmla="*/ 290 w 498"/>
                  <a:gd name="T59" fmla="*/ 1058 h 1271"/>
                  <a:gd name="T60" fmla="*/ 303 w 498"/>
                  <a:gd name="T61" fmla="*/ 963 h 1271"/>
                  <a:gd name="T62" fmla="*/ 306 w 498"/>
                  <a:gd name="T63" fmla="*/ 868 h 1271"/>
                  <a:gd name="T64" fmla="*/ 303 w 498"/>
                  <a:gd name="T65" fmla="*/ 771 h 1271"/>
                  <a:gd name="T66" fmla="*/ 288 w 498"/>
                  <a:gd name="T67" fmla="*/ 674 h 1271"/>
                  <a:gd name="T68" fmla="*/ 265 w 498"/>
                  <a:gd name="T69" fmla="*/ 579 h 1271"/>
                  <a:gd name="T70" fmla="*/ 234 w 498"/>
                  <a:gd name="T71" fmla="*/ 488 h 1271"/>
                  <a:gd name="T72" fmla="*/ 193 w 498"/>
                  <a:gd name="T73" fmla="*/ 400 h 1271"/>
                  <a:gd name="T74" fmla="*/ 147 w 498"/>
                  <a:gd name="T75" fmla="*/ 316 h 1271"/>
                  <a:gd name="T76" fmla="*/ 89 w 498"/>
                  <a:gd name="T77" fmla="*/ 237 h 1271"/>
                  <a:gd name="T78" fmla="*/ 26 w 498"/>
                  <a:gd name="T79" fmla="*/ 162 h 1271"/>
                  <a:gd name="T80" fmla="*/ 10 w 498"/>
                  <a:gd name="T81" fmla="*/ 140 h 1271"/>
                  <a:gd name="T82" fmla="*/ 1 w 498"/>
                  <a:gd name="T83" fmla="*/ 117 h 1271"/>
                  <a:gd name="T84" fmla="*/ 0 w 498"/>
                  <a:gd name="T85" fmla="*/ 93 h 1271"/>
                  <a:gd name="T86" fmla="*/ 3 w 498"/>
                  <a:gd name="T87" fmla="*/ 68 h 1271"/>
                  <a:gd name="T88" fmla="*/ 14 w 498"/>
                  <a:gd name="T89" fmla="*/ 47 h 1271"/>
                  <a:gd name="T90" fmla="*/ 30 w 498"/>
                  <a:gd name="T91" fmla="*/ 25 h 1271"/>
                  <a:gd name="T92" fmla="*/ 50 w 498"/>
                  <a:gd name="T93" fmla="*/ 11 h 1271"/>
                  <a:gd name="T94" fmla="*/ 73 w 498"/>
                  <a:gd name="T95" fmla="*/ 2 h 1271"/>
                  <a:gd name="T96" fmla="*/ 98 w 498"/>
                  <a:gd name="T97" fmla="*/ 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98" h="1271">
                    <a:moveTo>
                      <a:pt x="98" y="0"/>
                    </a:moveTo>
                    <a:lnTo>
                      <a:pt x="123" y="4"/>
                    </a:lnTo>
                    <a:lnTo>
                      <a:pt x="145" y="15"/>
                    </a:lnTo>
                    <a:lnTo>
                      <a:pt x="165" y="31"/>
                    </a:lnTo>
                    <a:lnTo>
                      <a:pt x="233" y="108"/>
                    </a:lnTo>
                    <a:lnTo>
                      <a:pt x="294" y="192"/>
                    </a:lnTo>
                    <a:lnTo>
                      <a:pt x="347" y="278"/>
                    </a:lnTo>
                    <a:lnTo>
                      <a:pt x="392" y="370"/>
                    </a:lnTo>
                    <a:lnTo>
                      <a:pt x="430" y="465"/>
                    </a:lnTo>
                    <a:lnTo>
                      <a:pt x="460" y="563"/>
                    </a:lnTo>
                    <a:lnTo>
                      <a:pt x="482" y="664"/>
                    </a:lnTo>
                    <a:lnTo>
                      <a:pt x="494" y="766"/>
                    </a:lnTo>
                    <a:lnTo>
                      <a:pt x="498" y="868"/>
                    </a:lnTo>
                    <a:lnTo>
                      <a:pt x="494" y="981"/>
                    </a:lnTo>
                    <a:lnTo>
                      <a:pt x="478" y="1092"/>
                    </a:lnTo>
                    <a:lnTo>
                      <a:pt x="453" y="1201"/>
                    </a:lnTo>
                    <a:lnTo>
                      <a:pt x="442" y="1225"/>
                    </a:lnTo>
                    <a:lnTo>
                      <a:pt x="428" y="1244"/>
                    </a:lnTo>
                    <a:lnTo>
                      <a:pt x="408" y="1259"/>
                    </a:lnTo>
                    <a:lnTo>
                      <a:pt x="385" y="1268"/>
                    </a:lnTo>
                    <a:lnTo>
                      <a:pt x="360" y="1271"/>
                    </a:lnTo>
                    <a:lnTo>
                      <a:pt x="347" y="1271"/>
                    </a:lnTo>
                    <a:lnTo>
                      <a:pt x="335" y="1268"/>
                    </a:lnTo>
                    <a:lnTo>
                      <a:pt x="312" y="1257"/>
                    </a:lnTo>
                    <a:lnTo>
                      <a:pt x="292" y="1243"/>
                    </a:lnTo>
                    <a:lnTo>
                      <a:pt x="277" y="1223"/>
                    </a:lnTo>
                    <a:lnTo>
                      <a:pt x="269" y="1200"/>
                    </a:lnTo>
                    <a:lnTo>
                      <a:pt x="265" y="1175"/>
                    </a:lnTo>
                    <a:lnTo>
                      <a:pt x="269" y="1149"/>
                    </a:lnTo>
                    <a:lnTo>
                      <a:pt x="290" y="1058"/>
                    </a:lnTo>
                    <a:lnTo>
                      <a:pt x="303" y="963"/>
                    </a:lnTo>
                    <a:lnTo>
                      <a:pt x="306" y="868"/>
                    </a:lnTo>
                    <a:lnTo>
                      <a:pt x="303" y="771"/>
                    </a:lnTo>
                    <a:lnTo>
                      <a:pt x="288" y="674"/>
                    </a:lnTo>
                    <a:lnTo>
                      <a:pt x="265" y="579"/>
                    </a:lnTo>
                    <a:lnTo>
                      <a:pt x="234" y="488"/>
                    </a:lnTo>
                    <a:lnTo>
                      <a:pt x="193" y="400"/>
                    </a:lnTo>
                    <a:lnTo>
                      <a:pt x="147" y="316"/>
                    </a:lnTo>
                    <a:lnTo>
                      <a:pt x="89" y="237"/>
                    </a:lnTo>
                    <a:lnTo>
                      <a:pt x="26" y="162"/>
                    </a:lnTo>
                    <a:lnTo>
                      <a:pt x="10" y="140"/>
                    </a:lnTo>
                    <a:lnTo>
                      <a:pt x="1" y="117"/>
                    </a:lnTo>
                    <a:lnTo>
                      <a:pt x="0" y="93"/>
                    </a:lnTo>
                    <a:lnTo>
                      <a:pt x="3" y="68"/>
                    </a:lnTo>
                    <a:lnTo>
                      <a:pt x="14" y="47"/>
                    </a:lnTo>
                    <a:lnTo>
                      <a:pt x="30" y="25"/>
                    </a:lnTo>
                    <a:lnTo>
                      <a:pt x="50" y="11"/>
                    </a:lnTo>
                    <a:lnTo>
                      <a:pt x="73" y="2"/>
                    </a:lnTo>
                    <a:lnTo>
                      <a:pt x="9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11"/>
              <p:cNvSpPr>
                <a:spLocks noEditPoints="1"/>
              </p:cNvSpPr>
              <p:nvPr/>
            </p:nvSpPr>
            <p:spPr bwMode="auto">
              <a:xfrm>
                <a:off x="4214" y="2085"/>
                <a:ext cx="1098" cy="1222"/>
              </a:xfrm>
              <a:custGeom>
                <a:avLst/>
                <a:gdLst>
                  <a:gd name="T0" fmla="*/ 993 w 2196"/>
                  <a:gd name="T1" fmla="*/ 273 h 2444"/>
                  <a:gd name="T2" fmla="*/ 941 w 2196"/>
                  <a:gd name="T3" fmla="*/ 513 h 2444"/>
                  <a:gd name="T4" fmla="*/ 582 w 2196"/>
                  <a:gd name="T5" fmla="*/ 716 h 2444"/>
                  <a:gd name="T6" fmla="*/ 355 w 2196"/>
                  <a:gd name="T7" fmla="*/ 667 h 2444"/>
                  <a:gd name="T8" fmla="*/ 206 w 2196"/>
                  <a:gd name="T9" fmla="*/ 707 h 2444"/>
                  <a:gd name="T10" fmla="*/ 245 w 2196"/>
                  <a:gd name="T11" fmla="*/ 855 h 2444"/>
                  <a:gd name="T12" fmla="*/ 401 w 2196"/>
                  <a:gd name="T13" fmla="*/ 1029 h 2444"/>
                  <a:gd name="T14" fmla="*/ 401 w 2196"/>
                  <a:gd name="T15" fmla="*/ 1415 h 2444"/>
                  <a:gd name="T16" fmla="*/ 245 w 2196"/>
                  <a:gd name="T17" fmla="*/ 1589 h 2444"/>
                  <a:gd name="T18" fmla="*/ 206 w 2196"/>
                  <a:gd name="T19" fmla="*/ 1738 h 2444"/>
                  <a:gd name="T20" fmla="*/ 355 w 2196"/>
                  <a:gd name="T21" fmla="*/ 1777 h 2444"/>
                  <a:gd name="T22" fmla="*/ 582 w 2196"/>
                  <a:gd name="T23" fmla="*/ 1729 h 2444"/>
                  <a:gd name="T24" fmla="*/ 941 w 2196"/>
                  <a:gd name="T25" fmla="*/ 1931 h 2444"/>
                  <a:gd name="T26" fmla="*/ 993 w 2196"/>
                  <a:gd name="T27" fmla="*/ 2171 h 2444"/>
                  <a:gd name="T28" fmla="*/ 1125 w 2196"/>
                  <a:gd name="T29" fmla="*/ 2248 h 2444"/>
                  <a:gd name="T30" fmla="*/ 1206 w 2196"/>
                  <a:gd name="T31" fmla="*/ 2014 h 2444"/>
                  <a:gd name="T32" fmla="*/ 1353 w 2196"/>
                  <a:gd name="T33" fmla="*/ 1897 h 2444"/>
                  <a:gd name="T34" fmla="*/ 1656 w 2196"/>
                  <a:gd name="T35" fmla="*/ 1703 h 2444"/>
                  <a:gd name="T36" fmla="*/ 1894 w 2196"/>
                  <a:gd name="T37" fmla="*/ 1791 h 2444"/>
                  <a:gd name="T38" fmla="*/ 2004 w 2196"/>
                  <a:gd name="T39" fmla="*/ 1682 h 2444"/>
                  <a:gd name="T40" fmla="*/ 1817 w 2196"/>
                  <a:gd name="T41" fmla="*/ 1508 h 2444"/>
                  <a:gd name="T42" fmla="*/ 1817 w 2196"/>
                  <a:gd name="T43" fmla="*/ 1286 h 2444"/>
                  <a:gd name="T44" fmla="*/ 1792 w 2196"/>
                  <a:gd name="T45" fmla="*/ 979 h 2444"/>
                  <a:gd name="T46" fmla="*/ 1989 w 2196"/>
                  <a:gd name="T47" fmla="*/ 816 h 2444"/>
                  <a:gd name="T48" fmla="*/ 1948 w 2196"/>
                  <a:gd name="T49" fmla="*/ 667 h 2444"/>
                  <a:gd name="T50" fmla="*/ 1704 w 2196"/>
                  <a:gd name="T51" fmla="*/ 741 h 2444"/>
                  <a:gd name="T52" fmla="*/ 1491 w 2196"/>
                  <a:gd name="T53" fmla="*/ 617 h 2444"/>
                  <a:gd name="T54" fmla="*/ 1219 w 2196"/>
                  <a:gd name="T55" fmla="*/ 479 h 2444"/>
                  <a:gd name="T56" fmla="*/ 1174 w 2196"/>
                  <a:gd name="T57" fmla="*/ 224 h 2444"/>
                  <a:gd name="T58" fmla="*/ 1202 w 2196"/>
                  <a:gd name="T59" fmla="*/ 20 h 2444"/>
                  <a:gd name="T60" fmla="*/ 1393 w 2196"/>
                  <a:gd name="T61" fmla="*/ 248 h 2444"/>
                  <a:gd name="T62" fmla="*/ 1695 w 2196"/>
                  <a:gd name="T63" fmla="*/ 529 h 2444"/>
                  <a:gd name="T64" fmla="*/ 1973 w 2196"/>
                  <a:gd name="T65" fmla="*/ 472 h 2444"/>
                  <a:gd name="T66" fmla="*/ 2176 w 2196"/>
                  <a:gd name="T67" fmla="*/ 655 h 2444"/>
                  <a:gd name="T68" fmla="*/ 2147 w 2196"/>
                  <a:gd name="T69" fmla="*/ 924 h 2444"/>
                  <a:gd name="T70" fmla="*/ 2011 w 2196"/>
                  <a:gd name="T71" fmla="*/ 1221 h 2444"/>
                  <a:gd name="T72" fmla="*/ 2147 w 2196"/>
                  <a:gd name="T73" fmla="*/ 1521 h 2444"/>
                  <a:gd name="T74" fmla="*/ 2176 w 2196"/>
                  <a:gd name="T75" fmla="*/ 1789 h 2444"/>
                  <a:gd name="T76" fmla="*/ 1973 w 2196"/>
                  <a:gd name="T77" fmla="*/ 1972 h 2444"/>
                  <a:gd name="T78" fmla="*/ 1695 w 2196"/>
                  <a:gd name="T79" fmla="*/ 1913 h 2444"/>
                  <a:gd name="T80" fmla="*/ 1393 w 2196"/>
                  <a:gd name="T81" fmla="*/ 2196 h 2444"/>
                  <a:gd name="T82" fmla="*/ 1202 w 2196"/>
                  <a:gd name="T83" fmla="*/ 2424 h 2444"/>
                  <a:gd name="T84" fmla="*/ 903 w 2196"/>
                  <a:gd name="T85" fmla="*/ 2372 h 2444"/>
                  <a:gd name="T86" fmla="*/ 797 w 2196"/>
                  <a:gd name="T87" fmla="*/ 2085 h 2444"/>
                  <a:gd name="T88" fmla="*/ 407 w 2196"/>
                  <a:gd name="T89" fmla="*/ 1963 h 2444"/>
                  <a:gd name="T90" fmla="*/ 138 w 2196"/>
                  <a:gd name="T91" fmla="*/ 1935 h 2444"/>
                  <a:gd name="T92" fmla="*/ 0 w 2196"/>
                  <a:gd name="T93" fmla="*/ 1696 h 2444"/>
                  <a:gd name="T94" fmla="*/ 109 w 2196"/>
                  <a:gd name="T95" fmla="*/ 1451 h 2444"/>
                  <a:gd name="T96" fmla="*/ 199 w 2196"/>
                  <a:gd name="T97" fmla="*/ 1051 h 2444"/>
                  <a:gd name="T98" fmla="*/ 9 w 2196"/>
                  <a:gd name="T99" fmla="*/ 839 h 2444"/>
                  <a:gd name="T100" fmla="*/ 66 w 2196"/>
                  <a:gd name="T101" fmla="*/ 572 h 2444"/>
                  <a:gd name="T102" fmla="*/ 315 w 2196"/>
                  <a:gd name="T103" fmla="*/ 461 h 2444"/>
                  <a:gd name="T104" fmla="*/ 640 w 2196"/>
                  <a:gd name="T105" fmla="*/ 431 h 2444"/>
                  <a:gd name="T106" fmla="*/ 839 w 2196"/>
                  <a:gd name="T107" fmla="*/ 149 h 2444"/>
                  <a:gd name="T108" fmla="*/ 1097 w 2196"/>
                  <a:gd name="T109" fmla="*/ 0 h 2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96" h="2444">
                    <a:moveTo>
                      <a:pt x="1097" y="192"/>
                    </a:moveTo>
                    <a:lnTo>
                      <a:pt x="1068" y="196"/>
                    </a:lnTo>
                    <a:lnTo>
                      <a:pt x="1043" y="206"/>
                    </a:lnTo>
                    <a:lnTo>
                      <a:pt x="1020" y="224"/>
                    </a:lnTo>
                    <a:lnTo>
                      <a:pt x="1003" y="246"/>
                    </a:lnTo>
                    <a:lnTo>
                      <a:pt x="993" y="273"/>
                    </a:lnTo>
                    <a:lnTo>
                      <a:pt x="989" y="301"/>
                    </a:lnTo>
                    <a:lnTo>
                      <a:pt x="989" y="431"/>
                    </a:lnTo>
                    <a:lnTo>
                      <a:pt x="986" y="456"/>
                    </a:lnTo>
                    <a:lnTo>
                      <a:pt x="975" y="479"/>
                    </a:lnTo>
                    <a:lnTo>
                      <a:pt x="960" y="499"/>
                    </a:lnTo>
                    <a:lnTo>
                      <a:pt x="941" y="513"/>
                    </a:lnTo>
                    <a:lnTo>
                      <a:pt x="916" y="524"/>
                    </a:lnTo>
                    <a:lnTo>
                      <a:pt x="842" y="547"/>
                    </a:lnTo>
                    <a:lnTo>
                      <a:pt x="770" y="578"/>
                    </a:lnTo>
                    <a:lnTo>
                      <a:pt x="702" y="617"/>
                    </a:lnTo>
                    <a:lnTo>
                      <a:pt x="640" y="664"/>
                    </a:lnTo>
                    <a:lnTo>
                      <a:pt x="582" y="716"/>
                    </a:lnTo>
                    <a:lnTo>
                      <a:pt x="561" y="732"/>
                    </a:lnTo>
                    <a:lnTo>
                      <a:pt x="539" y="741"/>
                    </a:lnTo>
                    <a:lnTo>
                      <a:pt x="514" y="744"/>
                    </a:lnTo>
                    <a:lnTo>
                      <a:pt x="489" y="741"/>
                    </a:lnTo>
                    <a:lnTo>
                      <a:pt x="466" y="732"/>
                    </a:lnTo>
                    <a:lnTo>
                      <a:pt x="355" y="667"/>
                    </a:lnTo>
                    <a:lnTo>
                      <a:pt x="328" y="656"/>
                    </a:lnTo>
                    <a:lnTo>
                      <a:pt x="299" y="653"/>
                    </a:lnTo>
                    <a:lnTo>
                      <a:pt x="272" y="656"/>
                    </a:lnTo>
                    <a:lnTo>
                      <a:pt x="245" y="667"/>
                    </a:lnTo>
                    <a:lnTo>
                      <a:pt x="222" y="685"/>
                    </a:lnTo>
                    <a:lnTo>
                      <a:pt x="206" y="707"/>
                    </a:lnTo>
                    <a:lnTo>
                      <a:pt x="195" y="734"/>
                    </a:lnTo>
                    <a:lnTo>
                      <a:pt x="191" y="762"/>
                    </a:lnTo>
                    <a:lnTo>
                      <a:pt x="195" y="789"/>
                    </a:lnTo>
                    <a:lnTo>
                      <a:pt x="206" y="816"/>
                    </a:lnTo>
                    <a:lnTo>
                      <a:pt x="222" y="838"/>
                    </a:lnTo>
                    <a:lnTo>
                      <a:pt x="245" y="855"/>
                    </a:lnTo>
                    <a:lnTo>
                      <a:pt x="356" y="920"/>
                    </a:lnTo>
                    <a:lnTo>
                      <a:pt x="378" y="936"/>
                    </a:lnTo>
                    <a:lnTo>
                      <a:pt x="392" y="956"/>
                    </a:lnTo>
                    <a:lnTo>
                      <a:pt x="401" y="979"/>
                    </a:lnTo>
                    <a:lnTo>
                      <a:pt x="405" y="1004"/>
                    </a:lnTo>
                    <a:lnTo>
                      <a:pt x="401" y="1029"/>
                    </a:lnTo>
                    <a:lnTo>
                      <a:pt x="387" y="1094"/>
                    </a:lnTo>
                    <a:lnTo>
                      <a:pt x="378" y="1158"/>
                    </a:lnTo>
                    <a:lnTo>
                      <a:pt x="374" y="1221"/>
                    </a:lnTo>
                    <a:lnTo>
                      <a:pt x="378" y="1286"/>
                    </a:lnTo>
                    <a:lnTo>
                      <a:pt x="387" y="1350"/>
                    </a:lnTo>
                    <a:lnTo>
                      <a:pt x="401" y="1415"/>
                    </a:lnTo>
                    <a:lnTo>
                      <a:pt x="405" y="1440"/>
                    </a:lnTo>
                    <a:lnTo>
                      <a:pt x="401" y="1465"/>
                    </a:lnTo>
                    <a:lnTo>
                      <a:pt x="392" y="1488"/>
                    </a:lnTo>
                    <a:lnTo>
                      <a:pt x="378" y="1508"/>
                    </a:lnTo>
                    <a:lnTo>
                      <a:pt x="356" y="1524"/>
                    </a:lnTo>
                    <a:lnTo>
                      <a:pt x="245" y="1589"/>
                    </a:lnTo>
                    <a:lnTo>
                      <a:pt x="222" y="1607"/>
                    </a:lnTo>
                    <a:lnTo>
                      <a:pt x="206" y="1628"/>
                    </a:lnTo>
                    <a:lnTo>
                      <a:pt x="195" y="1655"/>
                    </a:lnTo>
                    <a:lnTo>
                      <a:pt x="191" y="1682"/>
                    </a:lnTo>
                    <a:lnTo>
                      <a:pt x="195" y="1711"/>
                    </a:lnTo>
                    <a:lnTo>
                      <a:pt x="206" y="1738"/>
                    </a:lnTo>
                    <a:lnTo>
                      <a:pt x="224" y="1759"/>
                    </a:lnTo>
                    <a:lnTo>
                      <a:pt x="245" y="1777"/>
                    </a:lnTo>
                    <a:lnTo>
                      <a:pt x="272" y="1788"/>
                    </a:lnTo>
                    <a:lnTo>
                      <a:pt x="299" y="1791"/>
                    </a:lnTo>
                    <a:lnTo>
                      <a:pt x="328" y="1788"/>
                    </a:lnTo>
                    <a:lnTo>
                      <a:pt x="355" y="1777"/>
                    </a:lnTo>
                    <a:lnTo>
                      <a:pt x="466" y="1712"/>
                    </a:lnTo>
                    <a:lnTo>
                      <a:pt x="489" y="1703"/>
                    </a:lnTo>
                    <a:lnTo>
                      <a:pt x="514" y="1700"/>
                    </a:lnTo>
                    <a:lnTo>
                      <a:pt x="537" y="1703"/>
                    </a:lnTo>
                    <a:lnTo>
                      <a:pt x="561" y="1712"/>
                    </a:lnTo>
                    <a:lnTo>
                      <a:pt x="582" y="1729"/>
                    </a:lnTo>
                    <a:lnTo>
                      <a:pt x="640" y="1781"/>
                    </a:lnTo>
                    <a:lnTo>
                      <a:pt x="702" y="1827"/>
                    </a:lnTo>
                    <a:lnTo>
                      <a:pt x="770" y="1867"/>
                    </a:lnTo>
                    <a:lnTo>
                      <a:pt x="842" y="1897"/>
                    </a:lnTo>
                    <a:lnTo>
                      <a:pt x="916" y="1920"/>
                    </a:lnTo>
                    <a:lnTo>
                      <a:pt x="941" y="1931"/>
                    </a:lnTo>
                    <a:lnTo>
                      <a:pt x="960" y="1945"/>
                    </a:lnTo>
                    <a:lnTo>
                      <a:pt x="975" y="1965"/>
                    </a:lnTo>
                    <a:lnTo>
                      <a:pt x="986" y="1988"/>
                    </a:lnTo>
                    <a:lnTo>
                      <a:pt x="989" y="2014"/>
                    </a:lnTo>
                    <a:lnTo>
                      <a:pt x="989" y="2143"/>
                    </a:lnTo>
                    <a:lnTo>
                      <a:pt x="993" y="2171"/>
                    </a:lnTo>
                    <a:lnTo>
                      <a:pt x="1003" y="2198"/>
                    </a:lnTo>
                    <a:lnTo>
                      <a:pt x="1020" y="2220"/>
                    </a:lnTo>
                    <a:lnTo>
                      <a:pt x="1043" y="2238"/>
                    </a:lnTo>
                    <a:lnTo>
                      <a:pt x="1068" y="2248"/>
                    </a:lnTo>
                    <a:lnTo>
                      <a:pt x="1097" y="2252"/>
                    </a:lnTo>
                    <a:lnTo>
                      <a:pt x="1125" y="2248"/>
                    </a:lnTo>
                    <a:lnTo>
                      <a:pt x="1152" y="2238"/>
                    </a:lnTo>
                    <a:lnTo>
                      <a:pt x="1174" y="2220"/>
                    </a:lnTo>
                    <a:lnTo>
                      <a:pt x="1192" y="2198"/>
                    </a:lnTo>
                    <a:lnTo>
                      <a:pt x="1202" y="2171"/>
                    </a:lnTo>
                    <a:lnTo>
                      <a:pt x="1206" y="2143"/>
                    </a:lnTo>
                    <a:lnTo>
                      <a:pt x="1206" y="2014"/>
                    </a:lnTo>
                    <a:lnTo>
                      <a:pt x="1210" y="1988"/>
                    </a:lnTo>
                    <a:lnTo>
                      <a:pt x="1219" y="1965"/>
                    </a:lnTo>
                    <a:lnTo>
                      <a:pt x="1235" y="1945"/>
                    </a:lnTo>
                    <a:lnTo>
                      <a:pt x="1254" y="1931"/>
                    </a:lnTo>
                    <a:lnTo>
                      <a:pt x="1278" y="1920"/>
                    </a:lnTo>
                    <a:lnTo>
                      <a:pt x="1353" y="1897"/>
                    </a:lnTo>
                    <a:lnTo>
                      <a:pt x="1425" y="1867"/>
                    </a:lnTo>
                    <a:lnTo>
                      <a:pt x="1491" y="1827"/>
                    </a:lnTo>
                    <a:lnTo>
                      <a:pt x="1556" y="1781"/>
                    </a:lnTo>
                    <a:lnTo>
                      <a:pt x="1613" y="1729"/>
                    </a:lnTo>
                    <a:lnTo>
                      <a:pt x="1633" y="1712"/>
                    </a:lnTo>
                    <a:lnTo>
                      <a:pt x="1656" y="1703"/>
                    </a:lnTo>
                    <a:lnTo>
                      <a:pt x="1681" y="1700"/>
                    </a:lnTo>
                    <a:lnTo>
                      <a:pt x="1704" y="1703"/>
                    </a:lnTo>
                    <a:lnTo>
                      <a:pt x="1730" y="1712"/>
                    </a:lnTo>
                    <a:lnTo>
                      <a:pt x="1841" y="1777"/>
                    </a:lnTo>
                    <a:lnTo>
                      <a:pt x="1868" y="1788"/>
                    </a:lnTo>
                    <a:lnTo>
                      <a:pt x="1894" y="1791"/>
                    </a:lnTo>
                    <a:lnTo>
                      <a:pt x="1923" y="1788"/>
                    </a:lnTo>
                    <a:lnTo>
                      <a:pt x="1948" y="1777"/>
                    </a:lnTo>
                    <a:lnTo>
                      <a:pt x="1972" y="1759"/>
                    </a:lnTo>
                    <a:lnTo>
                      <a:pt x="1989" y="1738"/>
                    </a:lnTo>
                    <a:lnTo>
                      <a:pt x="2000" y="1711"/>
                    </a:lnTo>
                    <a:lnTo>
                      <a:pt x="2004" y="1682"/>
                    </a:lnTo>
                    <a:lnTo>
                      <a:pt x="2000" y="1655"/>
                    </a:lnTo>
                    <a:lnTo>
                      <a:pt x="1989" y="1628"/>
                    </a:lnTo>
                    <a:lnTo>
                      <a:pt x="1972" y="1607"/>
                    </a:lnTo>
                    <a:lnTo>
                      <a:pt x="1948" y="1589"/>
                    </a:lnTo>
                    <a:lnTo>
                      <a:pt x="1837" y="1524"/>
                    </a:lnTo>
                    <a:lnTo>
                      <a:pt x="1817" y="1508"/>
                    </a:lnTo>
                    <a:lnTo>
                      <a:pt x="1801" y="1488"/>
                    </a:lnTo>
                    <a:lnTo>
                      <a:pt x="1792" y="1465"/>
                    </a:lnTo>
                    <a:lnTo>
                      <a:pt x="1789" y="1440"/>
                    </a:lnTo>
                    <a:lnTo>
                      <a:pt x="1792" y="1415"/>
                    </a:lnTo>
                    <a:lnTo>
                      <a:pt x="1808" y="1350"/>
                    </a:lnTo>
                    <a:lnTo>
                      <a:pt x="1817" y="1286"/>
                    </a:lnTo>
                    <a:lnTo>
                      <a:pt x="1819" y="1221"/>
                    </a:lnTo>
                    <a:lnTo>
                      <a:pt x="1817" y="1158"/>
                    </a:lnTo>
                    <a:lnTo>
                      <a:pt x="1808" y="1094"/>
                    </a:lnTo>
                    <a:lnTo>
                      <a:pt x="1792" y="1029"/>
                    </a:lnTo>
                    <a:lnTo>
                      <a:pt x="1789" y="1004"/>
                    </a:lnTo>
                    <a:lnTo>
                      <a:pt x="1792" y="979"/>
                    </a:lnTo>
                    <a:lnTo>
                      <a:pt x="1801" y="956"/>
                    </a:lnTo>
                    <a:lnTo>
                      <a:pt x="1817" y="936"/>
                    </a:lnTo>
                    <a:lnTo>
                      <a:pt x="1837" y="920"/>
                    </a:lnTo>
                    <a:lnTo>
                      <a:pt x="1948" y="855"/>
                    </a:lnTo>
                    <a:lnTo>
                      <a:pt x="1972" y="838"/>
                    </a:lnTo>
                    <a:lnTo>
                      <a:pt x="1989" y="816"/>
                    </a:lnTo>
                    <a:lnTo>
                      <a:pt x="2000" y="789"/>
                    </a:lnTo>
                    <a:lnTo>
                      <a:pt x="2004" y="762"/>
                    </a:lnTo>
                    <a:lnTo>
                      <a:pt x="2000" y="734"/>
                    </a:lnTo>
                    <a:lnTo>
                      <a:pt x="1989" y="707"/>
                    </a:lnTo>
                    <a:lnTo>
                      <a:pt x="1972" y="683"/>
                    </a:lnTo>
                    <a:lnTo>
                      <a:pt x="1948" y="667"/>
                    </a:lnTo>
                    <a:lnTo>
                      <a:pt x="1923" y="656"/>
                    </a:lnTo>
                    <a:lnTo>
                      <a:pt x="1894" y="653"/>
                    </a:lnTo>
                    <a:lnTo>
                      <a:pt x="1868" y="656"/>
                    </a:lnTo>
                    <a:lnTo>
                      <a:pt x="1841" y="667"/>
                    </a:lnTo>
                    <a:lnTo>
                      <a:pt x="1730" y="732"/>
                    </a:lnTo>
                    <a:lnTo>
                      <a:pt x="1704" y="741"/>
                    </a:lnTo>
                    <a:lnTo>
                      <a:pt x="1681" y="744"/>
                    </a:lnTo>
                    <a:lnTo>
                      <a:pt x="1656" y="741"/>
                    </a:lnTo>
                    <a:lnTo>
                      <a:pt x="1633" y="732"/>
                    </a:lnTo>
                    <a:lnTo>
                      <a:pt x="1613" y="716"/>
                    </a:lnTo>
                    <a:lnTo>
                      <a:pt x="1556" y="664"/>
                    </a:lnTo>
                    <a:lnTo>
                      <a:pt x="1491" y="617"/>
                    </a:lnTo>
                    <a:lnTo>
                      <a:pt x="1425" y="578"/>
                    </a:lnTo>
                    <a:lnTo>
                      <a:pt x="1353" y="547"/>
                    </a:lnTo>
                    <a:lnTo>
                      <a:pt x="1278" y="524"/>
                    </a:lnTo>
                    <a:lnTo>
                      <a:pt x="1254" y="513"/>
                    </a:lnTo>
                    <a:lnTo>
                      <a:pt x="1235" y="499"/>
                    </a:lnTo>
                    <a:lnTo>
                      <a:pt x="1219" y="479"/>
                    </a:lnTo>
                    <a:lnTo>
                      <a:pt x="1210" y="456"/>
                    </a:lnTo>
                    <a:lnTo>
                      <a:pt x="1206" y="431"/>
                    </a:lnTo>
                    <a:lnTo>
                      <a:pt x="1206" y="301"/>
                    </a:lnTo>
                    <a:lnTo>
                      <a:pt x="1202" y="273"/>
                    </a:lnTo>
                    <a:lnTo>
                      <a:pt x="1192" y="246"/>
                    </a:lnTo>
                    <a:lnTo>
                      <a:pt x="1174" y="224"/>
                    </a:lnTo>
                    <a:lnTo>
                      <a:pt x="1152" y="206"/>
                    </a:lnTo>
                    <a:lnTo>
                      <a:pt x="1125" y="196"/>
                    </a:lnTo>
                    <a:lnTo>
                      <a:pt x="1097" y="192"/>
                    </a:lnTo>
                    <a:close/>
                    <a:moveTo>
                      <a:pt x="1097" y="0"/>
                    </a:moveTo>
                    <a:lnTo>
                      <a:pt x="1150" y="6"/>
                    </a:lnTo>
                    <a:lnTo>
                      <a:pt x="1202" y="20"/>
                    </a:lnTo>
                    <a:lnTo>
                      <a:pt x="1249" y="42"/>
                    </a:lnTo>
                    <a:lnTo>
                      <a:pt x="1290" y="72"/>
                    </a:lnTo>
                    <a:lnTo>
                      <a:pt x="1326" y="108"/>
                    </a:lnTo>
                    <a:lnTo>
                      <a:pt x="1357" y="149"/>
                    </a:lnTo>
                    <a:lnTo>
                      <a:pt x="1378" y="196"/>
                    </a:lnTo>
                    <a:lnTo>
                      <a:pt x="1393" y="248"/>
                    </a:lnTo>
                    <a:lnTo>
                      <a:pt x="1398" y="301"/>
                    </a:lnTo>
                    <a:lnTo>
                      <a:pt x="1398" y="359"/>
                    </a:lnTo>
                    <a:lnTo>
                      <a:pt x="1479" y="391"/>
                    </a:lnTo>
                    <a:lnTo>
                      <a:pt x="1554" y="431"/>
                    </a:lnTo>
                    <a:lnTo>
                      <a:pt x="1627" y="477"/>
                    </a:lnTo>
                    <a:lnTo>
                      <a:pt x="1695" y="529"/>
                    </a:lnTo>
                    <a:lnTo>
                      <a:pt x="1744" y="500"/>
                    </a:lnTo>
                    <a:lnTo>
                      <a:pt x="1789" y="481"/>
                    </a:lnTo>
                    <a:lnTo>
                      <a:pt x="1834" y="466"/>
                    </a:lnTo>
                    <a:lnTo>
                      <a:pt x="1880" y="461"/>
                    </a:lnTo>
                    <a:lnTo>
                      <a:pt x="1927" y="463"/>
                    </a:lnTo>
                    <a:lnTo>
                      <a:pt x="1973" y="472"/>
                    </a:lnTo>
                    <a:lnTo>
                      <a:pt x="2016" y="486"/>
                    </a:lnTo>
                    <a:lnTo>
                      <a:pt x="2058" y="508"/>
                    </a:lnTo>
                    <a:lnTo>
                      <a:pt x="2093" y="536"/>
                    </a:lnTo>
                    <a:lnTo>
                      <a:pt x="2128" y="570"/>
                    </a:lnTo>
                    <a:lnTo>
                      <a:pt x="2154" y="612"/>
                    </a:lnTo>
                    <a:lnTo>
                      <a:pt x="2176" y="655"/>
                    </a:lnTo>
                    <a:lnTo>
                      <a:pt x="2188" y="701"/>
                    </a:lnTo>
                    <a:lnTo>
                      <a:pt x="2196" y="748"/>
                    </a:lnTo>
                    <a:lnTo>
                      <a:pt x="2194" y="795"/>
                    </a:lnTo>
                    <a:lnTo>
                      <a:pt x="2185" y="839"/>
                    </a:lnTo>
                    <a:lnTo>
                      <a:pt x="2169" y="882"/>
                    </a:lnTo>
                    <a:lnTo>
                      <a:pt x="2147" y="924"/>
                    </a:lnTo>
                    <a:lnTo>
                      <a:pt x="2120" y="961"/>
                    </a:lnTo>
                    <a:lnTo>
                      <a:pt x="2085" y="994"/>
                    </a:lnTo>
                    <a:lnTo>
                      <a:pt x="2045" y="1022"/>
                    </a:lnTo>
                    <a:lnTo>
                      <a:pt x="1995" y="1051"/>
                    </a:lnTo>
                    <a:lnTo>
                      <a:pt x="2007" y="1137"/>
                    </a:lnTo>
                    <a:lnTo>
                      <a:pt x="2011" y="1221"/>
                    </a:lnTo>
                    <a:lnTo>
                      <a:pt x="2007" y="1307"/>
                    </a:lnTo>
                    <a:lnTo>
                      <a:pt x="1995" y="1393"/>
                    </a:lnTo>
                    <a:lnTo>
                      <a:pt x="2045" y="1422"/>
                    </a:lnTo>
                    <a:lnTo>
                      <a:pt x="2085" y="1451"/>
                    </a:lnTo>
                    <a:lnTo>
                      <a:pt x="2120" y="1483"/>
                    </a:lnTo>
                    <a:lnTo>
                      <a:pt x="2147" y="1521"/>
                    </a:lnTo>
                    <a:lnTo>
                      <a:pt x="2169" y="1562"/>
                    </a:lnTo>
                    <a:lnTo>
                      <a:pt x="2185" y="1605"/>
                    </a:lnTo>
                    <a:lnTo>
                      <a:pt x="2194" y="1650"/>
                    </a:lnTo>
                    <a:lnTo>
                      <a:pt x="2196" y="1696"/>
                    </a:lnTo>
                    <a:lnTo>
                      <a:pt x="2188" y="1743"/>
                    </a:lnTo>
                    <a:lnTo>
                      <a:pt x="2176" y="1789"/>
                    </a:lnTo>
                    <a:lnTo>
                      <a:pt x="2154" y="1833"/>
                    </a:lnTo>
                    <a:lnTo>
                      <a:pt x="2128" y="1874"/>
                    </a:lnTo>
                    <a:lnTo>
                      <a:pt x="2093" y="1908"/>
                    </a:lnTo>
                    <a:lnTo>
                      <a:pt x="2058" y="1935"/>
                    </a:lnTo>
                    <a:lnTo>
                      <a:pt x="2016" y="1958"/>
                    </a:lnTo>
                    <a:lnTo>
                      <a:pt x="1973" y="1972"/>
                    </a:lnTo>
                    <a:lnTo>
                      <a:pt x="1927" y="1981"/>
                    </a:lnTo>
                    <a:lnTo>
                      <a:pt x="1880" y="1983"/>
                    </a:lnTo>
                    <a:lnTo>
                      <a:pt x="1834" y="1978"/>
                    </a:lnTo>
                    <a:lnTo>
                      <a:pt x="1789" y="1963"/>
                    </a:lnTo>
                    <a:lnTo>
                      <a:pt x="1744" y="1944"/>
                    </a:lnTo>
                    <a:lnTo>
                      <a:pt x="1695" y="1913"/>
                    </a:lnTo>
                    <a:lnTo>
                      <a:pt x="1627" y="1967"/>
                    </a:lnTo>
                    <a:lnTo>
                      <a:pt x="1554" y="2014"/>
                    </a:lnTo>
                    <a:lnTo>
                      <a:pt x="1479" y="2053"/>
                    </a:lnTo>
                    <a:lnTo>
                      <a:pt x="1398" y="2085"/>
                    </a:lnTo>
                    <a:lnTo>
                      <a:pt x="1398" y="2143"/>
                    </a:lnTo>
                    <a:lnTo>
                      <a:pt x="1393" y="2196"/>
                    </a:lnTo>
                    <a:lnTo>
                      <a:pt x="1378" y="2248"/>
                    </a:lnTo>
                    <a:lnTo>
                      <a:pt x="1357" y="2295"/>
                    </a:lnTo>
                    <a:lnTo>
                      <a:pt x="1326" y="2336"/>
                    </a:lnTo>
                    <a:lnTo>
                      <a:pt x="1290" y="2372"/>
                    </a:lnTo>
                    <a:lnTo>
                      <a:pt x="1249" y="2403"/>
                    </a:lnTo>
                    <a:lnTo>
                      <a:pt x="1202" y="2424"/>
                    </a:lnTo>
                    <a:lnTo>
                      <a:pt x="1150" y="2438"/>
                    </a:lnTo>
                    <a:lnTo>
                      <a:pt x="1097" y="2444"/>
                    </a:lnTo>
                    <a:lnTo>
                      <a:pt x="1043" y="2438"/>
                    </a:lnTo>
                    <a:lnTo>
                      <a:pt x="993" y="2424"/>
                    </a:lnTo>
                    <a:lnTo>
                      <a:pt x="946" y="2403"/>
                    </a:lnTo>
                    <a:lnTo>
                      <a:pt x="903" y="2372"/>
                    </a:lnTo>
                    <a:lnTo>
                      <a:pt x="867" y="2336"/>
                    </a:lnTo>
                    <a:lnTo>
                      <a:pt x="839" y="2295"/>
                    </a:lnTo>
                    <a:lnTo>
                      <a:pt x="815" y="2248"/>
                    </a:lnTo>
                    <a:lnTo>
                      <a:pt x="801" y="2196"/>
                    </a:lnTo>
                    <a:lnTo>
                      <a:pt x="797" y="2143"/>
                    </a:lnTo>
                    <a:lnTo>
                      <a:pt x="797" y="2085"/>
                    </a:lnTo>
                    <a:lnTo>
                      <a:pt x="717" y="2053"/>
                    </a:lnTo>
                    <a:lnTo>
                      <a:pt x="640" y="2014"/>
                    </a:lnTo>
                    <a:lnTo>
                      <a:pt x="568" y="1967"/>
                    </a:lnTo>
                    <a:lnTo>
                      <a:pt x="500" y="1913"/>
                    </a:lnTo>
                    <a:lnTo>
                      <a:pt x="450" y="1944"/>
                    </a:lnTo>
                    <a:lnTo>
                      <a:pt x="407" y="1963"/>
                    </a:lnTo>
                    <a:lnTo>
                      <a:pt x="360" y="1978"/>
                    </a:lnTo>
                    <a:lnTo>
                      <a:pt x="313" y="1983"/>
                    </a:lnTo>
                    <a:lnTo>
                      <a:pt x="267" y="1981"/>
                    </a:lnTo>
                    <a:lnTo>
                      <a:pt x="222" y="1972"/>
                    </a:lnTo>
                    <a:lnTo>
                      <a:pt x="179" y="1958"/>
                    </a:lnTo>
                    <a:lnTo>
                      <a:pt x="138" y="1935"/>
                    </a:lnTo>
                    <a:lnTo>
                      <a:pt x="100" y="1908"/>
                    </a:lnTo>
                    <a:lnTo>
                      <a:pt x="68" y="1874"/>
                    </a:lnTo>
                    <a:lnTo>
                      <a:pt x="39" y="1833"/>
                    </a:lnTo>
                    <a:lnTo>
                      <a:pt x="17" y="1789"/>
                    </a:lnTo>
                    <a:lnTo>
                      <a:pt x="5" y="1743"/>
                    </a:lnTo>
                    <a:lnTo>
                      <a:pt x="0" y="1696"/>
                    </a:lnTo>
                    <a:lnTo>
                      <a:pt x="1" y="1650"/>
                    </a:lnTo>
                    <a:lnTo>
                      <a:pt x="9" y="1605"/>
                    </a:lnTo>
                    <a:lnTo>
                      <a:pt x="25" y="1562"/>
                    </a:lnTo>
                    <a:lnTo>
                      <a:pt x="46" y="1521"/>
                    </a:lnTo>
                    <a:lnTo>
                      <a:pt x="75" y="1483"/>
                    </a:lnTo>
                    <a:lnTo>
                      <a:pt x="109" y="1451"/>
                    </a:lnTo>
                    <a:lnTo>
                      <a:pt x="150" y="1422"/>
                    </a:lnTo>
                    <a:lnTo>
                      <a:pt x="199" y="1393"/>
                    </a:lnTo>
                    <a:lnTo>
                      <a:pt x="186" y="1307"/>
                    </a:lnTo>
                    <a:lnTo>
                      <a:pt x="182" y="1221"/>
                    </a:lnTo>
                    <a:lnTo>
                      <a:pt x="186" y="1137"/>
                    </a:lnTo>
                    <a:lnTo>
                      <a:pt x="199" y="1051"/>
                    </a:lnTo>
                    <a:lnTo>
                      <a:pt x="150" y="1022"/>
                    </a:lnTo>
                    <a:lnTo>
                      <a:pt x="109" y="994"/>
                    </a:lnTo>
                    <a:lnTo>
                      <a:pt x="75" y="961"/>
                    </a:lnTo>
                    <a:lnTo>
                      <a:pt x="46" y="924"/>
                    </a:lnTo>
                    <a:lnTo>
                      <a:pt x="25" y="882"/>
                    </a:lnTo>
                    <a:lnTo>
                      <a:pt x="9" y="839"/>
                    </a:lnTo>
                    <a:lnTo>
                      <a:pt x="1" y="795"/>
                    </a:lnTo>
                    <a:lnTo>
                      <a:pt x="0" y="748"/>
                    </a:lnTo>
                    <a:lnTo>
                      <a:pt x="5" y="701"/>
                    </a:lnTo>
                    <a:lnTo>
                      <a:pt x="17" y="655"/>
                    </a:lnTo>
                    <a:lnTo>
                      <a:pt x="39" y="612"/>
                    </a:lnTo>
                    <a:lnTo>
                      <a:pt x="66" y="572"/>
                    </a:lnTo>
                    <a:lnTo>
                      <a:pt x="98" y="538"/>
                    </a:lnTo>
                    <a:lnTo>
                      <a:pt x="136" y="509"/>
                    </a:lnTo>
                    <a:lnTo>
                      <a:pt x="177" y="486"/>
                    </a:lnTo>
                    <a:lnTo>
                      <a:pt x="222" y="472"/>
                    </a:lnTo>
                    <a:lnTo>
                      <a:pt x="268" y="463"/>
                    </a:lnTo>
                    <a:lnTo>
                      <a:pt x="315" y="461"/>
                    </a:lnTo>
                    <a:lnTo>
                      <a:pt x="362" y="466"/>
                    </a:lnTo>
                    <a:lnTo>
                      <a:pt x="407" y="481"/>
                    </a:lnTo>
                    <a:lnTo>
                      <a:pt x="450" y="500"/>
                    </a:lnTo>
                    <a:lnTo>
                      <a:pt x="500" y="529"/>
                    </a:lnTo>
                    <a:lnTo>
                      <a:pt x="568" y="477"/>
                    </a:lnTo>
                    <a:lnTo>
                      <a:pt x="640" y="431"/>
                    </a:lnTo>
                    <a:lnTo>
                      <a:pt x="717" y="391"/>
                    </a:lnTo>
                    <a:lnTo>
                      <a:pt x="797" y="359"/>
                    </a:lnTo>
                    <a:lnTo>
                      <a:pt x="797" y="301"/>
                    </a:lnTo>
                    <a:lnTo>
                      <a:pt x="801" y="248"/>
                    </a:lnTo>
                    <a:lnTo>
                      <a:pt x="815" y="196"/>
                    </a:lnTo>
                    <a:lnTo>
                      <a:pt x="839" y="149"/>
                    </a:lnTo>
                    <a:lnTo>
                      <a:pt x="867" y="108"/>
                    </a:lnTo>
                    <a:lnTo>
                      <a:pt x="903" y="72"/>
                    </a:lnTo>
                    <a:lnTo>
                      <a:pt x="946" y="42"/>
                    </a:lnTo>
                    <a:lnTo>
                      <a:pt x="993" y="20"/>
                    </a:lnTo>
                    <a:lnTo>
                      <a:pt x="1043" y="6"/>
                    </a:lnTo>
                    <a:lnTo>
                      <a:pt x="109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2"/>
              <p:cNvSpPr>
                <a:spLocks noEditPoints="1"/>
              </p:cNvSpPr>
              <p:nvPr/>
            </p:nvSpPr>
            <p:spPr bwMode="auto">
              <a:xfrm>
                <a:off x="4561" y="2495"/>
                <a:ext cx="403" cy="402"/>
              </a:xfrm>
              <a:custGeom>
                <a:avLst/>
                <a:gdLst>
                  <a:gd name="T0" fmla="*/ 355 w 807"/>
                  <a:gd name="T1" fmla="*/ 197 h 805"/>
                  <a:gd name="T2" fmla="*/ 273 w 807"/>
                  <a:gd name="T3" fmla="*/ 238 h 805"/>
                  <a:gd name="T4" fmla="*/ 214 w 807"/>
                  <a:gd name="T5" fmla="*/ 310 h 805"/>
                  <a:gd name="T6" fmla="*/ 194 w 807"/>
                  <a:gd name="T7" fmla="*/ 401 h 805"/>
                  <a:gd name="T8" fmla="*/ 214 w 807"/>
                  <a:gd name="T9" fmla="*/ 494 h 805"/>
                  <a:gd name="T10" fmla="*/ 273 w 807"/>
                  <a:gd name="T11" fmla="*/ 566 h 805"/>
                  <a:gd name="T12" fmla="*/ 355 w 807"/>
                  <a:gd name="T13" fmla="*/ 607 h 805"/>
                  <a:gd name="T14" fmla="*/ 452 w 807"/>
                  <a:gd name="T15" fmla="*/ 607 h 805"/>
                  <a:gd name="T16" fmla="*/ 536 w 807"/>
                  <a:gd name="T17" fmla="*/ 566 h 805"/>
                  <a:gd name="T18" fmla="*/ 594 w 807"/>
                  <a:gd name="T19" fmla="*/ 494 h 805"/>
                  <a:gd name="T20" fmla="*/ 615 w 807"/>
                  <a:gd name="T21" fmla="*/ 401 h 805"/>
                  <a:gd name="T22" fmla="*/ 594 w 807"/>
                  <a:gd name="T23" fmla="*/ 310 h 805"/>
                  <a:gd name="T24" fmla="*/ 536 w 807"/>
                  <a:gd name="T25" fmla="*/ 238 h 805"/>
                  <a:gd name="T26" fmla="*/ 452 w 807"/>
                  <a:gd name="T27" fmla="*/ 197 h 805"/>
                  <a:gd name="T28" fmla="*/ 404 w 807"/>
                  <a:gd name="T29" fmla="*/ 0 h 805"/>
                  <a:gd name="T30" fmla="*/ 531 w 807"/>
                  <a:gd name="T31" fmla="*/ 19 h 805"/>
                  <a:gd name="T32" fmla="*/ 642 w 807"/>
                  <a:gd name="T33" fmla="*/ 77 h 805"/>
                  <a:gd name="T34" fmla="*/ 730 w 807"/>
                  <a:gd name="T35" fmla="*/ 165 h 805"/>
                  <a:gd name="T36" fmla="*/ 787 w 807"/>
                  <a:gd name="T37" fmla="*/ 274 h 805"/>
                  <a:gd name="T38" fmla="*/ 807 w 807"/>
                  <a:gd name="T39" fmla="*/ 401 h 805"/>
                  <a:gd name="T40" fmla="*/ 787 w 807"/>
                  <a:gd name="T41" fmla="*/ 528 h 805"/>
                  <a:gd name="T42" fmla="*/ 730 w 807"/>
                  <a:gd name="T43" fmla="*/ 640 h 805"/>
                  <a:gd name="T44" fmla="*/ 642 w 807"/>
                  <a:gd name="T45" fmla="*/ 727 h 805"/>
                  <a:gd name="T46" fmla="*/ 531 w 807"/>
                  <a:gd name="T47" fmla="*/ 785 h 805"/>
                  <a:gd name="T48" fmla="*/ 404 w 807"/>
                  <a:gd name="T49" fmla="*/ 805 h 805"/>
                  <a:gd name="T50" fmla="*/ 276 w 807"/>
                  <a:gd name="T51" fmla="*/ 785 h 805"/>
                  <a:gd name="T52" fmla="*/ 167 w 807"/>
                  <a:gd name="T53" fmla="*/ 727 h 805"/>
                  <a:gd name="T54" fmla="*/ 79 w 807"/>
                  <a:gd name="T55" fmla="*/ 640 h 805"/>
                  <a:gd name="T56" fmla="*/ 22 w 807"/>
                  <a:gd name="T57" fmla="*/ 528 h 805"/>
                  <a:gd name="T58" fmla="*/ 0 w 807"/>
                  <a:gd name="T59" fmla="*/ 401 h 805"/>
                  <a:gd name="T60" fmla="*/ 22 w 807"/>
                  <a:gd name="T61" fmla="*/ 274 h 805"/>
                  <a:gd name="T62" fmla="*/ 79 w 807"/>
                  <a:gd name="T63" fmla="*/ 165 h 805"/>
                  <a:gd name="T64" fmla="*/ 167 w 807"/>
                  <a:gd name="T65" fmla="*/ 77 h 805"/>
                  <a:gd name="T66" fmla="*/ 276 w 807"/>
                  <a:gd name="T67" fmla="*/ 19 h 805"/>
                  <a:gd name="T68" fmla="*/ 404 w 807"/>
                  <a:gd name="T69" fmla="*/ 0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07" h="805">
                    <a:moveTo>
                      <a:pt x="404" y="191"/>
                    </a:moveTo>
                    <a:lnTo>
                      <a:pt x="355" y="197"/>
                    </a:lnTo>
                    <a:lnTo>
                      <a:pt x="312" y="213"/>
                    </a:lnTo>
                    <a:lnTo>
                      <a:pt x="273" y="238"/>
                    </a:lnTo>
                    <a:lnTo>
                      <a:pt x="239" y="270"/>
                    </a:lnTo>
                    <a:lnTo>
                      <a:pt x="214" y="310"/>
                    </a:lnTo>
                    <a:lnTo>
                      <a:pt x="199" y="355"/>
                    </a:lnTo>
                    <a:lnTo>
                      <a:pt x="194" y="401"/>
                    </a:lnTo>
                    <a:lnTo>
                      <a:pt x="199" y="450"/>
                    </a:lnTo>
                    <a:lnTo>
                      <a:pt x="214" y="494"/>
                    </a:lnTo>
                    <a:lnTo>
                      <a:pt x="239" y="534"/>
                    </a:lnTo>
                    <a:lnTo>
                      <a:pt x="273" y="566"/>
                    </a:lnTo>
                    <a:lnTo>
                      <a:pt x="312" y="591"/>
                    </a:lnTo>
                    <a:lnTo>
                      <a:pt x="355" y="607"/>
                    </a:lnTo>
                    <a:lnTo>
                      <a:pt x="404" y="613"/>
                    </a:lnTo>
                    <a:lnTo>
                      <a:pt x="452" y="607"/>
                    </a:lnTo>
                    <a:lnTo>
                      <a:pt x="497" y="591"/>
                    </a:lnTo>
                    <a:lnTo>
                      <a:pt x="536" y="566"/>
                    </a:lnTo>
                    <a:lnTo>
                      <a:pt x="569" y="534"/>
                    </a:lnTo>
                    <a:lnTo>
                      <a:pt x="594" y="494"/>
                    </a:lnTo>
                    <a:lnTo>
                      <a:pt x="610" y="450"/>
                    </a:lnTo>
                    <a:lnTo>
                      <a:pt x="615" y="401"/>
                    </a:lnTo>
                    <a:lnTo>
                      <a:pt x="610" y="355"/>
                    </a:lnTo>
                    <a:lnTo>
                      <a:pt x="594" y="310"/>
                    </a:lnTo>
                    <a:lnTo>
                      <a:pt x="569" y="270"/>
                    </a:lnTo>
                    <a:lnTo>
                      <a:pt x="536" y="238"/>
                    </a:lnTo>
                    <a:lnTo>
                      <a:pt x="497" y="213"/>
                    </a:lnTo>
                    <a:lnTo>
                      <a:pt x="452" y="197"/>
                    </a:lnTo>
                    <a:lnTo>
                      <a:pt x="404" y="191"/>
                    </a:lnTo>
                    <a:close/>
                    <a:moveTo>
                      <a:pt x="404" y="0"/>
                    </a:moveTo>
                    <a:lnTo>
                      <a:pt x="470" y="5"/>
                    </a:lnTo>
                    <a:lnTo>
                      <a:pt x="531" y="19"/>
                    </a:lnTo>
                    <a:lnTo>
                      <a:pt x="588" y="44"/>
                    </a:lnTo>
                    <a:lnTo>
                      <a:pt x="642" y="77"/>
                    </a:lnTo>
                    <a:lnTo>
                      <a:pt x="689" y="118"/>
                    </a:lnTo>
                    <a:lnTo>
                      <a:pt x="730" y="165"/>
                    </a:lnTo>
                    <a:lnTo>
                      <a:pt x="762" y="217"/>
                    </a:lnTo>
                    <a:lnTo>
                      <a:pt x="787" y="274"/>
                    </a:lnTo>
                    <a:lnTo>
                      <a:pt x="802" y="337"/>
                    </a:lnTo>
                    <a:lnTo>
                      <a:pt x="807" y="401"/>
                    </a:lnTo>
                    <a:lnTo>
                      <a:pt x="802" y="468"/>
                    </a:lnTo>
                    <a:lnTo>
                      <a:pt x="787" y="528"/>
                    </a:lnTo>
                    <a:lnTo>
                      <a:pt x="762" y="588"/>
                    </a:lnTo>
                    <a:lnTo>
                      <a:pt x="730" y="640"/>
                    </a:lnTo>
                    <a:lnTo>
                      <a:pt x="689" y="686"/>
                    </a:lnTo>
                    <a:lnTo>
                      <a:pt x="642" y="727"/>
                    </a:lnTo>
                    <a:lnTo>
                      <a:pt x="588" y="760"/>
                    </a:lnTo>
                    <a:lnTo>
                      <a:pt x="531" y="785"/>
                    </a:lnTo>
                    <a:lnTo>
                      <a:pt x="470" y="799"/>
                    </a:lnTo>
                    <a:lnTo>
                      <a:pt x="404" y="805"/>
                    </a:lnTo>
                    <a:lnTo>
                      <a:pt x="339" y="799"/>
                    </a:lnTo>
                    <a:lnTo>
                      <a:pt x="276" y="785"/>
                    </a:lnTo>
                    <a:lnTo>
                      <a:pt x="219" y="760"/>
                    </a:lnTo>
                    <a:lnTo>
                      <a:pt x="167" y="727"/>
                    </a:lnTo>
                    <a:lnTo>
                      <a:pt x="119" y="686"/>
                    </a:lnTo>
                    <a:lnTo>
                      <a:pt x="79" y="640"/>
                    </a:lnTo>
                    <a:lnTo>
                      <a:pt x="47" y="588"/>
                    </a:lnTo>
                    <a:lnTo>
                      <a:pt x="22" y="528"/>
                    </a:lnTo>
                    <a:lnTo>
                      <a:pt x="6" y="468"/>
                    </a:lnTo>
                    <a:lnTo>
                      <a:pt x="0" y="401"/>
                    </a:lnTo>
                    <a:lnTo>
                      <a:pt x="6" y="337"/>
                    </a:lnTo>
                    <a:lnTo>
                      <a:pt x="22" y="274"/>
                    </a:lnTo>
                    <a:lnTo>
                      <a:pt x="47" y="217"/>
                    </a:lnTo>
                    <a:lnTo>
                      <a:pt x="79" y="165"/>
                    </a:lnTo>
                    <a:lnTo>
                      <a:pt x="119" y="118"/>
                    </a:lnTo>
                    <a:lnTo>
                      <a:pt x="167" y="77"/>
                    </a:lnTo>
                    <a:lnTo>
                      <a:pt x="219" y="44"/>
                    </a:lnTo>
                    <a:lnTo>
                      <a:pt x="276" y="19"/>
                    </a:lnTo>
                    <a:lnTo>
                      <a:pt x="339" y="5"/>
                    </a:lnTo>
                    <a:lnTo>
                      <a:pt x="40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13"/>
              <p:cNvSpPr>
                <a:spLocks noEditPoints="1"/>
              </p:cNvSpPr>
              <p:nvPr/>
            </p:nvSpPr>
            <p:spPr bwMode="auto">
              <a:xfrm>
                <a:off x="2975" y="1624"/>
                <a:ext cx="812" cy="813"/>
              </a:xfrm>
              <a:custGeom>
                <a:avLst/>
                <a:gdLst>
                  <a:gd name="T0" fmla="*/ 728 w 1624"/>
                  <a:gd name="T1" fmla="*/ 199 h 1624"/>
                  <a:gd name="T2" fmla="*/ 570 w 1624"/>
                  <a:gd name="T3" fmla="*/ 242 h 1624"/>
                  <a:gd name="T4" fmla="*/ 434 w 1624"/>
                  <a:gd name="T5" fmla="*/ 323 h 1624"/>
                  <a:gd name="T6" fmla="*/ 321 w 1624"/>
                  <a:gd name="T7" fmla="*/ 434 h 1624"/>
                  <a:gd name="T8" fmla="*/ 240 w 1624"/>
                  <a:gd name="T9" fmla="*/ 572 h 1624"/>
                  <a:gd name="T10" fmla="*/ 197 w 1624"/>
                  <a:gd name="T11" fmla="*/ 729 h 1624"/>
                  <a:gd name="T12" fmla="*/ 197 w 1624"/>
                  <a:gd name="T13" fmla="*/ 896 h 1624"/>
                  <a:gd name="T14" fmla="*/ 240 w 1624"/>
                  <a:gd name="T15" fmla="*/ 1054 h 1624"/>
                  <a:gd name="T16" fmla="*/ 321 w 1624"/>
                  <a:gd name="T17" fmla="*/ 1192 h 1624"/>
                  <a:gd name="T18" fmla="*/ 434 w 1624"/>
                  <a:gd name="T19" fmla="*/ 1303 h 1624"/>
                  <a:gd name="T20" fmla="*/ 570 w 1624"/>
                  <a:gd name="T21" fmla="*/ 1384 h 1624"/>
                  <a:gd name="T22" fmla="*/ 728 w 1624"/>
                  <a:gd name="T23" fmla="*/ 1427 h 1624"/>
                  <a:gd name="T24" fmla="*/ 896 w 1624"/>
                  <a:gd name="T25" fmla="*/ 1427 h 1624"/>
                  <a:gd name="T26" fmla="*/ 1054 w 1624"/>
                  <a:gd name="T27" fmla="*/ 1384 h 1624"/>
                  <a:gd name="T28" fmla="*/ 1190 w 1624"/>
                  <a:gd name="T29" fmla="*/ 1303 h 1624"/>
                  <a:gd name="T30" fmla="*/ 1303 w 1624"/>
                  <a:gd name="T31" fmla="*/ 1192 h 1624"/>
                  <a:gd name="T32" fmla="*/ 1384 w 1624"/>
                  <a:gd name="T33" fmla="*/ 1054 h 1624"/>
                  <a:gd name="T34" fmla="*/ 1427 w 1624"/>
                  <a:gd name="T35" fmla="*/ 896 h 1624"/>
                  <a:gd name="T36" fmla="*/ 1427 w 1624"/>
                  <a:gd name="T37" fmla="*/ 729 h 1624"/>
                  <a:gd name="T38" fmla="*/ 1384 w 1624"/>
                  <a:gd name="T39" fmla="*/ 572 h 1624"/>
                  <a:gd name="T40" fmla="*/ 1303 w 1624"/>
                  <a:gd name="T41" fmla="*/ 434 h 1624"/>
                  <a:gd name="T42" fmla="*/ 1190 w 1624"/>
                  <a:gd name="T43" fmla="*/ 323 h 1624"/>
                  <a:gd name="T44" fmla="*/ 1054 w 1624"/>
                  <a:gd name="T45" fmla="*/ 242 h 1624"/>
                  <a:gd name="T46" fmla="*/ 896 w 1624"/>
                  <a:gd name="T47" fmla="*/ 199 h 1624"/>
                  <a:gd name="T48" fmla="*/ 812 w 1624"/>
                  <a:gd name="T49" fmla="*/ 0 h 1624"/>
                  <a:gd name="T50" fmla="*/ 999 w 1624"/>
                  <a:gd name="T51" fmla="*/ 21 h 1624"/>
                  <a:gd name="T52" fmla="*/ 1169 w 1624"/>
                  <a:gd name="T53" fmla="*/ 82 h 1624"/>
                  <a:gd name="T54" fmla="*/ 1319 w 1624"/>
                  <a:gd name="T55" fmla="*/ 179 h 1624"/>
                  <a:gd name="T56" fmla="*/ 1445 w 1624"/>
                  <a:gd name="T57" fmla="*/ 305 h 1624"/>
                  <a:gd name="T58" fmla="*/ 1542 w 1624"/>
                  <a:gd name="T59" fmla="*/ 455 h 1624"/>
                  <a:gd name="T60" fmla="*/ 1603 w 1624"/>
                  <a:gd name="T61" fmla="*/ 627 h 1624"/>
                  <a:gd name="T62" fmla="*/ 1624 w 1624"/>
                  <a:gd name="T63" fmla="*/ 812 h 1624"/>
                  <a:gd name="T64" fmla="*/ 1603 w 1624"/>
                  <a:gd name="T65" fmla="*/ 998 h 1624"/>
                  <a:gd name="T66" fmla="*/ 1542 w 1624"/>
                  <a:gd name="T67" fmla="*/ 1169 h 1624"/>
                  <a:gd name="T68" fmla="*/ 1445 w 1624"/>
                  <a:gd name="T69" fmla="*/ 1321 h 1624"/>
                  <a:gd name="T70" fmla="*/ 1319 w 1624"/>
                  <a:gd name="T71" fmla="*/ 1447 h 1624"/>
                  <a:gd name="T72" fmla="*/ 1169 w 1624"/>
                  <a:gd name="T73" fmla="*/ 1542 h 1624"/>
                  <a:gd name="T74" fmla="*/ 999 w 1624"/>
                  <a:gd name="T75" fmla="*/ 1603 h 1624"/>
                  <a:gd name="T76" fmla="*/ 812 w 1624"/>
                  <a:gd name="T77" fmla="*/ 1624 h 1624"/>
                  <a:gd name="T78" fmla="*/ 626 w 1624"/>
                  <a:gd name="T79" fmla="*/ 1603 h 1624"/>
                  <a:gd name="T80" fmla="*/ 455 w 1624"/>
                  <a:gd name="T81" fmla="*/ 1542 h 1624"/>
                  <a:gd name="T82" fmla="*/ 305 w 1624"/>
                  <a:gd name="T83" fmla="*/ 1447 h 1624"/>
                  <a:gd name="T84" fmla="*/ 179 w 1624"/>
                  <a:gd name="T85" fmla="*/ 1321 h 1624"/>
                  <a:gd name="T86" fmla="*/ 82 w 1624"/>
                  <a:gd name="T87" fmla="*/ 1169 h 1624"/>
                  <a:gd name="T88" fmla="*/ 22 w 1624"/>
                  <a:gd name="T89" fmla="*/ 998 h 1624"/>
                  <a:gd name="T90" fmla="*/ 0 w 1624"/>
                  <a:gd name="T91" fmla="*/ 812 h 1624"/>
                  <a:gd name="T92" fmla="*/ 22 w 1624"/>
                  <a:gd name="T93" fmla="*/ 627 h 1624"/>
                  <a:gd name="T94" fmla="*/ 82 w 1624"/>
                  <a:gd name="T95" fmla="*/ 455 h 1624"/>
                  <a:gd name="T96" fmla="*/ 179 w 1624"/>
                  <a:gd name="T97" fmla="*/ 305 h 1624"/>
                  <a:gd name="T98" fmla="*/ 305 w 1624"/>
                  <a:gd name="T99" fmla="*/ 179 h 1624"/>
                  <a:gd name="T100" fmla="*/ 455 w 1624"/>
                  <a:gd name="T101" fmla="*/ 82 h 1624"/>
                  <a:gd name="T102" fmla="*/ 626 w 1624"/>
                  <a:gd name="T103" fmla="*/ 21 h 1624"/>
                  <a:gd name="T104" fmla="*/ 812 w 1624"/>
                  <a:gd name="T105" fmla="*/ 0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24" h="1624">
                    <a:moveTo>
                      <a:pt x="812" y="192"/>
                    </a:moveTo>
                    <a:lnTo>
                      <a:pt x="728" y="199"/>
                    </a:lnTo>
                    <a:lnTo>
                      <a:pt x="647" y="215"/>
                    </a:lnTo>
                    <a:lnTo>
                      <a:pt x="570" y="242"/>
                    </a:lnTo>
                    <a:lnTo>
                      <a:pt x="500" y="278"/>
                    </a:lnTo>
                    <a:lnTo>
                      <a:pt x="434" y="323"/>
                    </a:lnTo>
                    <a:lnTo>
                      <a:pt x="373" y="375"/>
                    </a:lnTo>
                    <a:lnTo>
                      <a:pt x="321" y="434"/>
                    </a:lnTo>
                    <a:lnTo>
                      <a:pt x="276" y="500"/>
                    </a:lnTo>
                    <a:lnTo>
                      <a:pt x="240" y="572"/>
                    </a:lnTo>
                    <a:lnTo>
                      <a:pt x="213" y="649"/>
                    </a:lnTo>
                    <a:lnTo>
                      <a:pt x="197" y="729"/>
                    </a:lnTo>
                    <a:lnTo>
                      <a:pt x="192" y="812"/>
                    </a:lnTo>
                    <a:lnTo>
                      <a:pt x="197" y="896"/>
                    </a:lnTo>
                    <a:lnTo>
                      <a:pt x="213" y="977"/>
                    </a:lnTo>
                    <a:lnTo>
                      <a:pt x="240" y="1054"/>
                    </a:lnTo>
                    <a:lnTo>
                      <a:pt x="276" y="1126"/>
                    </a:lnTo>
                    <a:lnTo>
                      <a:pt x="321" y="1192"/>
                    </a:lnTo>
                    <a:lnTo>
                      <a:pt x="373" y="1251"/>
                    </a:lnTo>
                    <a:lnTo>
                      <a:pt x="434" y="1303"/>
                    </a:lnTo>
                    <a:lnTo>
                      <a:pt x="500" y="1348"/>
                    </a:lnTo>
                    <a:lnTo>
                      <a:pt x="570" y="1384"/>
                    </a:lnTo>
                    <a:lnTo>
                      <a:pt x="647" y="1411"/>
                    </a:lnTo>
                    <a:lnTo>
                      <a:pt x="728" y="1427"/>
                    </a:lnTo>
                    <a:lnTo>
                      <a:pt x="812" y="1432"/>
                    </a:lnTo>
                    <a:lnTo>
                      <a:pt x="896" y="1427"/>
                    </a:lnTo>
                    <a:lnTo>
                      <a:pt x="977" y="1411"/>
                    </a:lnTo>
                    <a:lnTo>
                      <a:pt x="1054" y="1384"/>
                    </a:lnTo>
                    <a:lnTo>
                      <a:pt x="1126" y="1348"/>
                    </a:lnTo>
                    <a:lnTo>
                      <a:pt x="1190" y="1303"/>
                    </a:lnTo>
                    <a:lnTo>
                      <a:pt x="1251" y="1251"/>
                    </a:lnTo>
                    <a:lnTo>
                      <a:pt x="1303" y="1192"/>
                    </a:lnTo>
                    <a:lnTo>
                      <a:pt x="1348" y="1126"/>
                    </a:lnTo>
                    <a:lnTo>
                      <a:pt x="1384" y="1054"/>
                    </a:lnTo>
                    <a:lnTo>
                      <a:pt x="1411" y="977"/>
                    </a:lnTo>
                    <a:lnTo>
                      <a:pt x="1427" y="896"/>
                    </a:lnTo>
                    <a:lnTo>
                      <a:pt x="1432" y="812"/>
                    </a:lnTo>
                    <a:lnTo>
                      <a:pt x="1427" y="729"/>
                    </a:lnTo>
                    <a:lnTo>
                      <a:pt x="1411" y="649"/>
                    </a:lnTo>
                    <a:lnTo>
                      <a:pt x="1384" y="572"/>
                    </a:lnTo>
                    <a:lnTo>
                      <a:pt x="1348" y="500"/>
                    </a:lnTo>
                    <a:lnTo>
                      <a:pt x="1303" y="434"/>
                    </a:lnTo>
                    <a:lnTo>
                      <a:pt x="1251" y="375"/>
                    </a:lnTo>
                    <a:lnTo>
                      <a:pt x="1190" y="323"/>
                    </a:lnTo>
                    <a:lnTo>
                      <a:pt x="1126" y="278"/>
                    </a:lnTo>
                    <a:lnTo>
                      <a:pt x="1054" y="242"/>
                    </a:lnTo>
                    <a:lnTo>
                      <a:pt x="977" y="215"/>
                    </a:lnTo>
                    <a:lnTo>
                      <a:pt x="896" y="199"/>
                    </a:lnTo>
                    <a:lnTo>
                      <a:pt x="812" y="192"/>
                    </a:lnTo>
                    <a:close/>
                    <a:moveTo>
                      <a:pt x="812" y="0"/>
                    </a:moveTo>
                    <a:lnTo>
                      <a:pt x="907" y="5"/>
                    </a:lnTo>
                    <a:lnTo>
                      <a:pt x="999" y="21"/>
                    </a:lnTo>
                    <a:lnTo>
                      <a:pt x="1086" y="48"/>
                    </a:lnTo>
                    <a:lnTo>
                      <a:pt x="1169" y="82"/>
                    </a:lnTo>
                    <a:lnTo>
                      <a:pt x="1248" y="127"/>
                    </a:lnTo>
                    <a:lnTo>
                      <a:pt x="1319" y="179"/>
                    </a:lnTo>
                    <a:lnTo>
                      <a:pt x="1386" y="238"/>
                    </a:lnTo>
                    <a:lnTo>
                      <a:pt x="1445" y="305"/>
                    </a:lnTo>
                    <a:lnTo>
                      <a:pt x="1497" y="378"/>
                    </a:lnTo>
                    <a:lnTo>
                      <a:pt x="1542" y="455"/>
                    </a:lnTo>
                    <a:lnTo>
                      <a:pt x="1578" y="539"/>
                    </a:lnTo>
                    <a:lnTo>
                      <a:pt x="1603" y="627"/>
                    </a:lnTo>
                    <a:lnTo>
                      <a:pt x="1619" y="719"/>
                    </a:lnTo>
                    <a:lnTo>
                      <a:pt x="1624" y="812"/>
                    </a:lnTo>
                    <a:lnTo>
                      <a:pt x="1619" y="907"/>
                    </a:lnTo>
                    <a:lnTo>
                      <a:pt x="1603" y="998"/>
                    </a:lnTo>
                    <a:lnTo>
                      <a:pt x="1578" y="1086"/>
                    </a:lnTo>
                    <a:lnTo>
                      <a:pt x="1542" y="1169"/>
                    </a:lnTo>
                    <a:lnTo>
                      <a:pt x="1497" y="1248"/>
                    </a:lnTo>
                    <a:lnTo>
                      <a:pt x="1445" y="1321"/>
                    </a:lnTo>
                    <a:lnTo>
                      <a:pt x="1386" y="1387"/>
                    </a:lnTo>
                    <a:lnTo>
                      <a:pt x="1319" y="1447"/>
                    </a:lnTo>
                    <a:lnTo>
                      <a:pt x="1248" y="1499"/>
                    </a:lnTo>
                    <a:lnTo>
                      <a:pt x="1169" y="1542"/>
                    </a:lnTo>
                    <a:lnTo>
                      <a:pt x="1086" y="1577"/>
                    </a:lnTo>
                    <a:lnTo>
                      <a:pt x="999" y="1603"/>
                    </a:lnTo>
                    <a:lnTo>
                      <a:pt x="907" y="1619"/>
                    </a:lnTo>
                    <a:lnTo>
                      <a:pt x="812" y="1624"/>
                    </a:lnTo>
                    <a:lnTo>
                      <a:pt x="717" y="1619"/>
                    </a:lnTo>
                    <a:lnTo>
                      <a:pt x="626" y="1603"/>
                    </a:lnTo>
                    <a:lnTo>
                      <a:pt x="538" y="1577"/>
                    </a:lnTo>
                    <a:lnTo>
                      <a:pt x="455" y="1542"/>
                    </a:lnTo>
                    <a:lnTo>
                      <a:pt x="376" y="1499"/>
                    </a:lnTo>
                    <a:lnTo>
                      <a:pt x="305" y="1447"/>
                    </a:lnTo>
                    <a:lnTo>
                      <a:pt x="238" y="1387"/>
                    </a:lnTo>
                    <a:lnTo>
                      <a:pt x="179" y="1321"/>
                    </a:lnTo>
                    <a:lnTo>
                      <a:pt x="127" y="1248"/>
                    </a:lnTo>
                    <a:lnTo>
                      <a:pt x="82" y="1169"/>
                    </a:lnTo>
                    <a:lnTo>
                      <a:pt x="47" y="1086"/>
                    </a:lnTo>
                    <a:lnTo>
                      <a:pt x="22" y="998"/>
                    </a:lnTo>
                    <a:lnTo>
                      <a:pt x="5" y="907"/>
                    </a:lnTo>
                    <a:lnTo>
                      <a:pt x="0" y="812"/>
                    </a:lnTo>
                    <a:lnTo>
                      <a:pt x="5" y="719"/>
                    </a:lnTo>
                    <a:lnTo>
                      <a:pt x="22" y="627"/>
                    </a:lnTo>
                    <a:lnTo>
                      <a:pt x="47" y="539"/>
                    </a:lnTo>
                    <a:lnTo>
                      <a:pt x="82" y="455"/>
                    </a:lnTo>
                    <a:lnTo>
                      <a:pt x="127" y="378"/>
                    </a:lnTo>
                    <a:lnTo>
                      <a:pt x="179" y="305"/>
                    </a:lnTo>
                    <a:lnTo>
                      <a:pt x="238" y="238"/>
                    </a:lnTo>
                    <a:lnTo>
                      <a:pt x="305" y="179"/>
                    </a:lnTo>
                    <a:lnTo>
                      <a:pt x="376" y="127"/>
                    </a:lnTo>
                    <a:lnTo>
                      <a:pt x="455" y="82"/>
                    </a:lnTo>
                    <a:lnTo>
                      <a:pt x="538" y="48"/>
                    </a:lnTo>
                    <a:lnTo>
                      <a:pt x="626" y="21"/>
                    </a:lnTo>
                    <a:lnTo>
                      <a:pt x="717" y="5"/>
                    </a:lnTo>
                    <a:lnTo>
                      <a:pt x="8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31" name="Rectangle 6">
            <a:extLst>
              <a:ext uri="{FF2B5EF4-FFF2-40B4-BE49-F238E27FC236}">
                <a16:creationId xmlns:a16="http://schemas.microsoft.com/office/drawing/2014/main" id="{4652FD57-92CD-44D3-B454-8B342CAA109E}"/>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713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231049" y="132459"/>
            <a:ext cx="10013213" cy="6725541"/>
          </a:xfrm>
          <a:prstGeom prst="rect">
            <a:avLst/>
          </a:prstGeom>
        </p:spPr>
      </p:pic>
      <p:sp>
        <p:nvSpPr>
          <p:cNvPr id="2" name="TextBox 1"/>
          <p:cNvSpPr txBox="1"/>
          <p:nvPr/>
        </p:nvSpPr>
        <p:spPr>
          <a:xfrm>
            <a:off x="1435676" y="1514475"/>
            <a:ext cx="9808585" cy="3477875"/>
          </a:xfrm>
          <a:prstGeom prst="rect">
            <a:avLst/>
          </a:prstGeom>
          <a:solidFill>
            <a:schemeClr val="bg2">
              <a:alpha val="90000"/>
            </a:schemeClr>
          </a:solidFill>
        </p:spPr>
        <p:txBody>
          <a:bodyPr wrap="square" rtlCol="0">
            <a:spAutoFit/>
          </a:bodyPr>
          <a:lstStyle/>
          <a:p>
            <a:endParaRPr lang="en-US" sz="4400" dirty="0"/>
          </a:p>
          <a:p>
            <a:r>
              <a:rPr lang="en-US" sz="4400" b="1" dirty="0"/>
              <a:t>What is Artificial Intelligence?</a:t>
            </a:r>
          </a:p>
          <a:p>
            <a:endParaRPr lang="en-US" sz="4400" dirty="0"/>
          </a:p>
          <a:p>
            <a:r>
              <a:rPr lang="en-US" sz="4400" dirty="0"/>
              <a:t>“The capability of a machine to imitate intelligent human behavior“ </a:t>
            </a:r>
          </a:p>
        </p:txBody>
      </p:sp>
    </p:spTree>
    <p:extLst>
      <p:ext uri="{BB962C8B-B14F-4D97-AF65-F5344CB8AC3E}">
        <p14:creationId xmlns:p14="http://schemas.microsoft.com/office/powerpoint/2010/main" val="978411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76A97BD0-EDBB-4C03-8FBF-26D87981CDD0}"/>
              </a:ext>
            </a:extLst>
          </p:cNvPr>
          <p:cNvGrpSpPr/>
          <p:nvPr/>
        </p:nvGrpSpPr>
        <p:grpSpPr>
          <a:xfrm>
            <a:off x="934599" y="831073"/>
            <a:ext cx="9202459" cy="5458891"/>
            <a:chOff x="934599" y="831073"/>
            <a:chExt cx="9202459" cy="5458891"/>
          </a:xfrm>
        </p:grpSpPr>
        <p:sp>
          <p:nvSpPr>
            <p:cNvPr id="10" name="Oval 9"/>
            <p:cNvSpPr/>
            <p:nvPr/>
          </p:nvSpPr>
          <p:spPr>
            <a:xfrm>
              <a:off x="1152243" y="5597237"/>
              <a:ext cx="4259732" cy="692727"/>
            </a:xfrm>
            <a:prstGeom prst="ellipse">
              <a:avLst/>
            </a:prstGeom>
            <a:gradFill flip="none" rotWithShape="1">
              <a:gsLst>
                <a:gs pos="0">
                  <a:sysClr val="windowText" lastClr="000000">
                    <a:lumMod val="85000"/>
                    <a:lumOff val="15000"/>
                  </a:sysClr>
                </a:gs>
                <a:gs pos="100000">
                  <a:sysClr val="window" lastClr="FFFFFF">
                    <a:alpha val="0"/>
                    <a:lumMod val="100000"/>
                  </a:sysClr>
                </a:gs>
              </a:gsLst>
              <a:path path="shape">
                <a:fillToRect l="50000" t="50000" r="50000" b="50000"/>
              </a:path>
              <a:tileRect/>
            </a:gradFill>
            <a:ln w="25400" cap="flat" cmpd="sng" algn="ctr">
              <a:noFill/>
              <a:prstDash val="solid"/>
            </a:ln>
            <a:effectLst/>
          </p:spPr>
          <p:txBody>
            <a:bodyPr rtlCol="0" anchor="ctr"/>
            <a:lstStyle/>
            <a:p>
              <a:pPr algn="ctr">
                <a:defRPr/>
              </a:pPr>
              <a:endParaRPr lang="en-US" kern="0">
                <a:solidFill>
                  <a:sysClr val="window" lastClr="FFFFFF"/>
                </a:solidFill>
                <a:latin typeface="Calibri"/>
              </a:endParaRPr>
            </a:p>
          </p:txBody>
        </p:sp>
        <p:sp>
          <p:nvSpPr>
            <p:cNvPr id="4" name="Oval 3"/>
            <p:cNvSpPr>
              <a:spLocks noChangeAspect="1"/>
            </p:cNvSpPr>
            <p:nvPr/>
          </p:nvSpPr>
          <p:spPr>
            <a:xfrm>
              <a:off x="934599" y="1306356"/>
              <a:ext cx="4713445" cy="4713445"/>
            </a:xfrm>
            <a:prstGeom prst="ellipse">
              <a:avLst/>
            </a:prstGeom>
            <a:ln/>
          </p:spPr>
          <p:style>
            <a:lnRef idx="0">
              <a:schemeClr val="accent5"/>
            </a:lnRef>
            <a:fillRef idx="3">
              <a:schemeClr val="accent5"/>
            </a:fillRef>
            <a:effectRef idx="3">
              <a:schemeClr val="accent5"/>
            </a:effectRef>
            <a:fontRef idx="minor">
              <a:schemeClr val="lt1"/>
            </a:fontRef>
          </p:style>
        </p:sp>
        <p:sp>
          <p:nvSpPr>
            <p:cNvPr id="6" name="Oval 5"/>
            <p:cNvSpPr>
              <a:spLocks noChangeAspect="1"/>
            </p:cNvSpPr>
            <p:nvPr/>
          </p:nvSpPr>
          <p:spPr>
            <a:xfrm>
              <a:off x="1681220" y="2800454"/>
              <a:ext cx="3219346" cy="3219346"/>
            </a:xfrm>
            <a:prstGeom prst="ellipse">
              <a:avLst/>
            </a:prstGeom>
            <a:ln/>
          </p:spPr>
          <p:style>
            <a:lnRef idx="0">
              <a:schemeClr val="accent6"/>
            </a:lnRef>
            <a:fillRef idx="3">
              <a:schemeClr val="accent6"/>
            </a:fillRef>
            <a:effectRef idx="3">
              <a:schemeClr val="accent6"/>
            </a:effectRef>
            <a:fontRef idx="minor">
              <a:schemeClr val="lt1"/>
            </a:fontRef>
          </p:style>
        </p:sp>
        <p:sp>
          <p:nvSpPr>
            <p:cNvPr id="8" name="TextBox 7"/>
            <p:cNvSpPr txBox="1"/>
            <p:nvPr/>
          </p:nvSpPr>
          <p:spPr>
            <a:xfrm>
              <a:off x="2179078" y="1912204"/>
              <a:ext cx="2159887" cy="830997"/>
            </a:xfrm>
            <a:prstGeom prst="rect">
              <a:avLst/>
            </a:prstGeom>
            <a:noFill/>
          </p:spPr>
          <p:txBody>
            <a:bodyPr wrap="square" rtlCol="0">
              <a:spAutoFit/>
            </a:bodyPr>
            <a:lstStyle/>
            <a:p>
              <a:pPr algn="ctr"/>
              <a:r>
                <a:rPr lang="en-US" sz="2400" dirty="0">
                  <a:effectLst>
                    <a:outerShdw blurRad="101600" dist="38100" dir="2700000" algn="tl" rotWithShape="0">
                      <a:prstClr val="black">
                        <a:alpha val="50000"/>
                      </a:prstClr>
                    </a:outerShdw>
                  </a:effectLst>
                  <a:latin typeface="Arial" pitchFamily="34" charset="0"/>
                  <a:ea typeface="Kozuka Gothic Pro M" pitchFamily="34" charset="-128"/>
                  <a:cs typeface="Arial" pitchFamily="34" charset="0"/>
                </a:rPr>
                <a:t>Artificial Intelligence</a:t>
              </a:r>
            </a:p>
          </p:txBody>
        </p:sp>
        <p:sp>
          <p:nvSpPr>
            <p:cNvPr id="13" name="Oval 12"/>
            <p:cNvSpPr>
              <a:spLocks noChangeAspect="1"/>
            </p:cNvSpPr>
            <p:nvPr/>
          </p:nvSpPr>
          <p:spPr>
            <a:xfrm>
              <a:off x="2540396" y="4517952"/>
              <a:ext cx="1501848" cy="1501848"/>
            </a:xfrm>
            <a:prstGeom prst="ellipse">
              <a:avLst/>
            </a:prstGeom>
            <a:gradFill flip="none" rotWithShape="1">
              <a:gsLst>
                <a:gs pos="0">
                  <a:srgbClr val="E94343"/>
                </a:gs>
                <a:gs pos="100000">
                  <a:srgbClr val="C00000"/>
                </a:gs>
              </a:gsLst>
              <a:path path="circle">
                <a:fillToRect l="50000" t="50000" r="50000" b="50000"/>
              </a:path>
              <a:tileRect/>
            </a:gradFill>
            <a:ln w="57150" cap="rnd">
              <a:solidFill>
                <a:schemeClr val="tx1">
                  <a:lumMod val="95000"/>
                </a:schemeClr>
              </a:solidFill>
              <a:prstDash val="dash"/>
            </a:ln>
          </p:spPr>
          <p:style>
            <a:lnRef idx="1">
              <a:schemeClr val="accent3"/>
            </a:lnRef>
            <a:fillRef idx="2">
              <a:schemeClr val="accent3"/>
            </a:fillRef>
            <a:effectRef idx="1">
              <a:schemeClr val="accent3"/>
            </a:effectRef>
            <a:fontRef idx="minor">
              <a:schemeClr val="dk1"/>
            </a:fontRef>
          </p:style>
        </p:sp>
        <p:sp>
          <p:nvSpPr>
            <p:cNvPr id="16" name="TextBox 15"/>
            <p:cNvSpPr txBox="1"/>
            <p:nvPr/>
          </p:nvSpPr>
          <p:spPr>
            <a:xfrm>
              <a:off x="2179078" y="3483114"/>
              <a:ext cx="2159887" cy="707886"/>
            </a:xfrm>
            <a:prstGeom prst="rect">
              <a:avLst/>
            </a:prstGeom>
            <a:noFill/>
          </p:spPr>
          <p:txBody>
            <a:bodyPr wrap="square" rtlCol="0">
              <a:spAutoFit/>
            </a:bodyPr>
            <a:lstStyle/>
            <a:p>
              <a:pPr algn="ctr"/>
              <a:r>
                <a:rPr lang="en-US" sz="2000" dirty="0">
                  <a:solidFill>
                    <a:prstClr val="white"/>
                  </a:solidFill>
                  <a:effectLst>
                    <a:outerShdw blurRad="38100" dist="38100" dir="2700000" algn="tl">
                      <a:srgbClr val="000000">
                        <a:alpha val="43137"/>
                      </a:srgbClr>
                    </a:outerShdw>
                  </a:effectLst>
                  <a:latin typeface="Arial" pitchFamily="34" charset="0"/>
                  <a:ea typeface="Kozuka Gothic Pro M" pitchFamily="34" charset="-128"/>
                  <a:cs typeface="Arial" pitchFamily="34" charset="0"/>
                </a:rPr>
                <a:t>Machine Learning</a:t>
              </a:r>
            </a:p>
          </p:txBody>
        </p:sp>
        <p:sp>
          <p:nvSpPr>
            <p:cNvPr id="17" name="TextBox 16"/>
            <p:cNvSpPr txBox="1"/>
            <p:nvPr/>
          </p:nvSpPr>
          <p:spPr>
            <a:xfrm>
              <a:off x="2501289" y="4945711"/>
              <a:ext cx="1622755" cy="646331"/>
            </a:xfrm>
            <a:prstGeom prst="rect">
              <a:avLst/>
            </a:prstGeom>
            <a:noFill/>
          </p:spPr>
          <p:txBody>
            <a:bodyPr wrap="square" rtlCol="0">
              <a:spAutoFit/>
            </a:bodyPr>
            <a:lstStyle/>
            <a:p>
              <a:pPr algn="ctr"/>
              <a:r>
                <a:rPr lang="en-US" dirty="0">
                  <a:solidFill>
                    <a:prstClr val="white"/>
                  </a:solidFill>
                  <a:effectLst>
                    <a:outerShdw blurRad="101600" dist="38100" dir="2700000" algn="tl" rotWithShape="0">
                      <a:prstClr val="black">
                        <a:alpha val="50000"/>
                      </a:prstClr>
                    </a:outerShdw>
                  </a:effectLst>
                  <a:latin typeface="Arial" pitchFamily="34" charset="0"/>
                  <a:ea typeface="Kozuka Gothic Pro M" pitchFamily="34" charset="-128"/>
                  <a:cs typeface="Arial" pitchFamily="34" charset="0"/>
                </a:rPr>
                <a:t>Deep Learning</a:t>
              </a:r>
            </a:p>
          </p:txBody>
        </p:sp>
        <p:sp>
          <p:nvSpPr>
            <p:cNvPr id="7" name="Rectangle 6">
              <a:extLst>
                <a:ext uri="{FF2B5EF4-FFF2-40B4-BE49-F238E27FC236}">
                  <a16:creationId xmlns:a16="http://schemas.microsoft.com/office/drawing/2014/main" id="{CFAA72A1-7C70-4754-99BF-1B1D916524D1}"/>
                </a:ext>
              </a:extLst>
            </p:cNvPr>
            <p:cNvSpPr/>
            <p:nvPr/>
          </p:nvSpPr>
          <p:spPr>
            <a:xfrm>
              <a:off x="4124044" y="831073"/>
              <a:ext cx="5888947" cy="1341108"/>
            </a:xfrm>
            <a:custGeom>
              <a:avLst/>
              <a:gdLst>
                <a:gd name="connsiteX0" fmla="*/ 0 w 6670780"/>
                <a:gd name="connsiteY0" fmla="*/ 0 h 1024764"/>
                <a:gd name="connsiteX1" fmla="*/ 6670780 w 6670780"/>
                <a:gd name="connsiteY1" fmla="*/ 0 h 1024764"/>
                <a:gd name="connsiteX2" fmla="*/ 6670780 w 6670780"/>
                <a:gd name="connsiteY2" fmla="*/ 1024764 h 1024764"/>
                <a:gd name="connsiteX3" fmla="*/ 0 w 6670780"/>
                <a:gd name="connsiteY3" fmla="*/ 1024764 h 1024764"/>
                <a:gd name="connsiteX4" fmla="*/ 0 w 6670780"/>
                <a:gd name="connsiteY4" fmla="*/ 0 h 1024764"/>
                <a:gd name="connsiteX0" fmla="*/ 0 w 6670780"/>
                <a:gd name="connsiteY0" fmla="*/ 0 h 1024764"/>
                <a:gd name="connsiteX1" fmla="*/ 6670780 w 6670780"/>
                <a:gd name="connsiteY1" fmla="*/ 0 h 1024764"/>
                <a:gd name="connsiteX2" fmla="*/ 6670780 w 6670780"/>
                <a:gd name="connsiteY2" fmla="*/ 1024764 h 1024764"/>
                <a:gd name="connsiteX3" fmla="*/ 1043709 w 6670780"/>
                <a:gd name="connsiteY3" fmla="*/ 387455 h 1024764"/>
                <a:gd name="connsiteX4" fmla="*/ 0 w 6670780"/>
                <a:gd name="connsiteY4" fmla="*/ 0 h 1024764"/>
                <a:gd name="connsiteX0" fmla="*/ 0 w 6670780"/>
                <a:gd name="connsiteY0" fmla="*/ 0 h 1024764"/>
                <a:gd name="connsiteX1" fmla="*/ 6670780 w 6670780"/>
                <a:gd name="connsiteY1" fmla="*/ 0 h 1024764"/>
                <a:gd name="connsiteX2" fmla="*/ 6670780 w 6670780"/>
                <a:gd name="connsiteY2" fmla="*/ 1024764 h 1024764"/>
                <a:gd name="connsiteX3" fmla="*/ 1200727 w 6670780"/>
                <a:gd name="connsiteY3" fmla="*/ 516764 h 1024764"/>
                <a:gd name="connsiteX4" fmla="*/ 0 w 6670780"/>
                <a:gd name="connsiteY4" fmla="*/ 0 h 1024764"/>
                <a:gd name="connsiteX0" fmla="*/ 0 w 6670780"/>
                <a:gd name="connsiteY0" fmla="*/ 0 h 1080182"/>
                <a:gd name="connsiteX1" fmla="*/ 6670780 w 6670780"/>
                <a:gd name="connsiteY1" fmla="*/ 0 h 1080182"/>
                <a:gd name="connsiteX2" fmla="*/ 6670780 w 6670780"/>
                <a:gd name="connsiteY2" fmla="*/ 1024764 h 1080182"/>
                <a:gd name="connsiteX3" fmla="*/ 1302327 w 6670780"/>
                <a:gd name="connsiteY3" fmla="*/ 1080182 h 1080182"/>
                <a:gd name="connsiteX4" fmla="*/ 0 w 6670780"/>
                <a:gd name="connsiteY4" fmla="*/ 0 h 1080182"/>
                <a:gd name="connsiteX0" fmla="*/ 0 w 6670780"/>
                <a:gd name="connsiteY0" fmla="*/ 0 h 1024764"/>
                <a:gd name="connsiteX1" fmla="*/ 6670780 w 6670780"/>
                <a:gd name="connsiteY1" fmla="*/ 0 h 1024764"/>
                <a:gd name="connsiteX2" fmla="*/ 6670780 w 6670780"/>
                <a:gd name="connsiteY2" fmla="*/ 1024764 h 1024764"/>
                <a:gd name="connsiteX3" fmla="*/ 1302327 w 6670780"/>
                <a:gd name="connsiteY3" fmla="*/ 950873 h 1024764"/>
                <a:gd name="connsiteX4" fmla="*/ 0 w 6670780"/>
                <a:gd name="connsiteY4" fmla="*/ 0 h 1024764"/>
                <a:gd name="connsiteX0" fmla="*/ 0 w 6652308"/>
                <a:gd name="connsiteY0" fmla="*/ 0 h 1024764"/>
                <a:gd name="connsiteX1" fmla="*/ 6652308 w 6652308"/>
                <a:gd name="connsiteY1" fmla="*/ 0 h 1024764"/>
                <a:gd name="connsiteX2" fmla="*/ 6652308 w 6652308"/>
                <a:gd name="connsiteY2" fmla="*/ 1024764 h 1024764"/>
                <a:gd name="connsiteX3" fmla="*/ 1283855 w 6652308"/>
                <a:gd name="connsiteY3" fmla="*/ 950873 h 1024764"/>
                <a:gd name="connsiteX4" fmla="*/ 0 w 6652308"/>
                <a:gd name="connsiteY4" fmla="*/ 0 h 1024764"/>
                <a:gd name="connsiteX0" fmla="*/ 31116 w 6683424"/>
                <a:gd name="connsiteY0" fmla="*/ 0 h 1394345"/>
                <a:gd name="connsiteX1" fmla="*/ 6683424 w 6683424"/>
                <a:gd name="connsiteY1" fmla="*/ 0 h 1394345"/>
                <a:gd name="connsiteX2" fmla="*/ 6683424 w 6683424"/>
                <a:gd name="connsiteY2" fmla="*/ 1024764 h 1394345"/>
                <a:gd name="connsiteX3" fmla="*/ 1314971 w 6683424"/>
                <a:gd name="connsiteY3" fmla="*/ 950873 h 1394345"/>
                <a:gd name="connsiteX4" fmla="*/ 31116 w 6683424"/>
                <a:gd name="connsiteY4" fmla="*/ 0 h 1394345"/>
                <a:gd name="connsiteX0" fmla="*/ 30669 w 6701450"/>
                <a:gd name="connsiteY0" fmla="*/ 0 h 1414924"/>
                <a:gd name="connsiteX1" fmla="*/ 6701450 w 6701450"/>
                <a:gd name="connsiteY1" fmla="*/ 55418 h 1414924"/>
                <a:gd name="connsiteX2" fmla="*/ 6701450 w 6701450"/>
                <a:gd name="connsiteY2" fmla="*/ 1080182 h 1414924"/>
                <a:gd name="connsiteX3" fmla="*/ 1332997 w 6701450"/>
                <a:gd name="connsiteY3" fmla="*/ 1006291 h 1414924"/>
                <a:gd name="connsiteX4" fmla="*/ 30669 w 6701450"/>
                <a:gd name="connsiteY4" fmla="*/ 0 h 1414924"/>
                <a:gd name="connsiteX0" fmla="*/ 31576 w 6702357"/>
                <a:gd name="connsiteY0" fmla="*/ 0 h 1414924"/>
                <a:gd name="connsiteX1" fmla="*/ 6702357 w 6702357"/>
                <a:gd name="connsiteY1" fmla="*/ 55418 h 1414924"/>
                <a:gd name="connsiteX2" fmla="*/ 6702357 w 6702357"/>
                <a:gd name="connsiteY2" fmla="*/ 1080182 h 1414924"/>
                <a:gd name="connsiteX3" fmla="*/ 1296958 w 6702357"/>
                <a:gd name="connsiteY3" fmla="*/ 1006291 h 1414924"/>
                <a:gd name="connsiteX4" fmla="*/ 31576 w 6702357"/>
                <a:gd name="connsiteY4" fmla="*/ 0 h 1414924"/>
                <a:gd name="connsiteX0" fmla="*/ 87220 w 5935965"/>
                <a:gd name="connsiteY0" fmla="*/ 0 h 1411452"/>
                <a:gd name="connsiteX1" fmla="*/ 5935965 w 5935965"/>
                <a:gd name="connsiteY1" fmla="*/ 46182 h 1411452"/>
                <a:gd name="connsiteX2" fmla="*/ 5935965 w 5935965"/>
                <a:gd name="connsiteY2" fmla="*/ 1070946 h 1411452"/>
                <a:gd name="connsiteX3" fmla="*/ 530566 w 5935965"/>
                <a:gd name="connsiteY3" fmla="*/ 997055 h 1411452"/>
                <a:gd name="connsiteX4" fmla="*/ 87220 w 5935965"/>
                <a:gd name="connsiteY4" fmla="*/ 0 h 1411452"/>
                <a:gd name="connsiteX0" fmla="*/ 419955 w 6268700"/>
                <a:gd name="connsiteY0" fmla="*/ 0 h 2120762"/>
                <a:gd name="connsiteX1" fmla="*/ 6268700 w 6268700"/>
                <a:gd name="connsiteY1" fmla="*/ 46182 h 2120762"/>
                <a:gd name="connsiteX2" fmla="*/ 6268700 w 6268700"/>
                <a:gd name="connsiteY2" fmla="*/ 1070946 h 2120762"/>
                <a:gd name="connsiteX3" fmla="*/ 863301 w 6268700"/>
                <a:gd name="connsiteY3" fmla="*/ 997055 h 2120762"/>
                <a:gd name="connsiteX4" fmla="*/ 419955 w 6268700"/>
                <a:gd name="connsiteY4" fmla="*/ 0 h 2120762"/>
                <a:gd name="connsiteX0" fmla="*/ 372710 w 6221455"/>
                <a:gd name="connsiteY0" fmla="*/ 0 h 2120762"/>
                <a:gd name="connsiteX1" fmla="*/ 6221455 w 6221455"/>
                <a:gd name="connsiteY1" fmla="*/ 46182 h 2120762"/>
                <a:gd name="connsiteX2" fmla="*/ 6221455 w 6221455"/>
                <a:gd name="connsiteY2" fmla="*/ 1070946 h 2120762"/>
                <a:gd name="connsiteX3" fmla="*/ 1046965 w 6221455"/>
                <a:gd name="connsiteY3" fmla="*/ 997055 h 2120762"/>
                <a:gd name="connsiteX4" fmla="*/ 372710 w 6221455"/>
                <a:gd name="connsiteY4" fmla="*/ 0 h 212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1455" h="2120762">
                  <a:moveTo>
                    <a:pt x="372710" y="0"/>
                  </a:moveTo>
                  <a:lnTo>
                    <a:pt x="6221455" y="46182"/>
                  </a:lnTo>
                  <a:lnTo>
                    <a:pt x="6221455" y="1070946"/>
                  </a:lnTo>
                  <a:lnTo>
                    <a:pt x="1046965" y="997055"/>
                  </a:lnTo>
                  <a:cubicBezTo>
                    <a:pt x="619013" y="680097"/>
                    <a:pt x="-612502" y="4297832"/>
                    <a:pt x="372710" y="0"/>
                  </a:cubicBezTo>
                  <a:close/>
                </a:path>
              </a:pathLst>
            </a:custGeom>
            <a:gradFill>
              <a:gsLst>
                <a:gs pos="0">
                  <a:schemeClr val="accent1">
                    <a:tint val="50000"/>
                    <a:satMod val="300000"/>
                    <a:alpha val="28000"/>
                  </a:schemeClr>
                </a:gs>
                <a:gs pos="35000">
                  <a:schemeClr val="accent1">
                    <a:tint val="37000"/>
                    <a:satMod val="300000"/>
                    <a:alpha val="15000"/>
                  </a:schemeClr>
                </a:gs>
                <a:gs pos="100000">
                  <a:schemeClr val="accent1">
                    <a:tint val="15000"/>
                    <a:satMod val="350000"/>
                  </a:schemeClr>
                </a:gs>
              </a:gsLst>
            </a:gra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dirty="0"/>
            </a:p>
          </p:txBody>
        </p:sp>
        <p:sp>
          <p:nvSpPr>
            <p:cNvPr id="14" name="Rectangle 6">
              <a:extLst>
                <a:ext uri="{FF2B5EF4-FFF2-40B4-BE49-F238E27FC236}">
                  <a16:creationId xmlns:a16="http://schemas.microsoft.com/office/drawing/2014/main" id="{D7FB2E70-0019-41E8-B639-CDFA79C3614A}"/>
                </a:ext>
              </a:extLst>
            </p:cNvPr>
            <p:cNvSpPr/>
            <p:nvPr/>
          </p:nvSpPr>
          <p:spPr>
            <a:xfrm>
              <a:off x="3948049" y="2514860"/>
              <a:ext cx="6064873" cy="1341108"/>
            </a:xfrm>
            <a:custGeom>
              <a:avLst/>
              <a:gdLst>
                <a:gd name="connsiteX0" fmla="*/ 0 w 6670780"/>
                <a:gd name="connsiteY0" fmla="*/ 0 h 1024764"/>
                <a:gd name="connsiteX1" fmla="*/ 6670780 w 6670780"/>
                <a:gd name="connsiteY1" fmla="*/ 0 h 1024764"/>
                <a:gd name="connsiteX2" fmla="*/ 6670780 w 6670780"/>
                <a:gd name="connsiteY2" fmla="*/ 1024764 h 1024764"/>
                <a:gd name="connsiteX3" fmla="*/ 0 w 6670780"/>
                <a:gd name="connsiteY3" fmla="*/ 1024764 h 1024764"/>
                <a:gd name="connsiteX4" fmla="*/ 0 w 6670780"/>
                <a:gd name="connsiteY4" fmla="*/ 0 h 1024764"/>
                <a:gd name="connsiteX0" fmla="*/ 0 w 6670780"/>
                <a:gd name="connsiteY0" fmla="*/ 0 h 1024764"/>
                <a:gd name="connsiteX1" fmla="*/ 6670780 w 6670780"/>
                <a:gd name="connsiteY1" fmla="*/ 0 h 1024764"/>
                <a:gd name="connsiteX2" fmla="*/ 6670780 w 6670780"/>
                <a:gd name="connsiteY2" fmla="*/ 1024764 h 1024764"/>
                <a:gd name="connsiteX3" fmla="*/ 1043709 w 6670780"/>
                <a:gd name="connsiteY3" fmla="*/ 387455 h 1024764"/>
                <a:gd name="connsiteX4" fmla="*/ 0 w 6670780"/>
                <a:gd name="connsiteY4" fmla="*/ 0 h 1024764"/>
                <a:gd name="connsiteX0" fmla="*/ 0 w 6670780"/>
                <a:gd name="connsiteY0" fmla="*/ 0 h 1024764"/>
                <a:gd name="connsiteX1" fmla="*/ 6670780 w 6670780"/>
                <a:gd name="connsiteY1" fmla="*/ 0 h 1024764"/>
                <a:gd name="connsiteX2" fmla="*/ 6670780 w 6670780"/>
                <a:gd name="connsiteY2" fmla="*/ 1024764 h 1024764"/>
                <a:gd name="connsiteX3" fmla="*/ 1200727 w 6670780"/>
                <a:gd name="connsiteY3" fmla="*/ 516764 h 1024764"/>
                <a:gd name="connsiteX4" fmla="*/ 0 w 6670780"/>
                <a:gd name="connsiteY4" fmla="*/ 0 h 1024764"/>
                <a:gd name="connsiteX0" fmla="*/ 0 w 6670780"/>
                <a:gd name="connsiteY0" fmla="*/ 0 h 1080182"/>
                <a:gd name="connsiteX1" fmla="*/ 6670780 w 6670780"/>
                <a:gd name="connsiteY1" fmla="*/ 0 h 1080182"/>
                <a:gd name="connsiteX2" fmla="*/ 6670780 w 6670780"/>
                <a:gd name="connsiteY2" fmla="*/ 1024764 h 1080182"/>
                <a:gd name="connsiteX3" fmla="*/ 1302327 w 6670780"/>
                <a:gd name="connsiteY3" fmla="*/ 1080182 h 1080182"/>
                <a:gd name="connsiteX4" fmla="*/ 0 w 6670780"/>
                <a:gd name="connsiteY4" fmla="*/ 0 h 1080182"/>
                <a:gd name="connsiteX0" fmla="*/ 0 w 6670780"/>
                <a:gd name="connsiteY0" fmla="*/ 0 h 1024764"/>
                <a:gd name="connsiteX1" fmla="*/ 6670780 w 6670780"/>
                <a:gd name="connsiteY1" fmla="*/ 0 h 1024764"/>
                <a:gd name="connsiteX2" fmla="*/ 6670780 w 6670780"/>
                <a:gd name="connsiteY2" fmla="*/ 1024764 h 1024764"/>
                <a:gd name="connsiteX3" fmla="*/ 1302327 w 6670780"/>
                <a:gd name="connsiteY3" fmla="*/ 950873 h 1024764"/>
                <a:gd name="connsiteX4" fmla="*/ 0 w 6670780"/>
                <a:gd name="connsiteY4" fmla="*/ 0 h 1024764"/>
                <a:gd name="connsiteX0" fmla="*/ 0 w 6652308"/>
                <a:gd name="connsiteY0" fmla="*/ 0 h 1024764"/>
                <a:gd name="connsiteX1" fmla="*/ 6652308 w 6652308"/>
                <a:gd name="connsiteY1" fmla="*/ 0 h 1024764"/>
                <a:gd name="connsiteX2" fmla="*/ 6652308 w 6652308"/>
                <a:gd name="connsiteY2" fmla="*/ 1024764 h 1024764"/>
                <a:gd name="connsiteX3" fmla="*/ 1283855 w 6652308"/>
                <a:gd name="connsiteY3" fmla="*/ 950873 h 1024764"/>
                <a:gd name="connsiteX4" fmla="*/ 0 w 6652308"/>
                <a:gd name="connsiteY4" fmla="*/ 0 h 1024764"/>
                <a:gd name="connsiteX0" fmla="*/ 31116 w 6683424"/>
                <a:gd name="connsiteY0" fmla="*/ 0 h 1394345"/>
                <a:gd name="connsiteX1" fmla="*/ 6683424 w 6683424"/>
                <a:gd name="connsiteY1" fmla="*/ 0 h 1394345"/>
                <a:gd name="connsiteX2" fmla="*/ 6683424 w 6683424"/>
                <a:gd name="connsiteY2" fmla="*/ 1024764 h 1394345"/>
                <a:gd name="connsiteX3" fmla="*/ 1314971 w 6683424"/>
                <a:gd name="connsiteY3" fmla="*/ 950873 h 1394345"/>
                <a:gd name="connsiteX4" fmla="*/ 31116 w 6683424"/>
                <a:gd name="connsiteY4" fmla="*/ 0 h 1394345"/>
                <a:gd name="connsiteX0" fmla="*/ 30669 w 6701450"/>
                <a:gd name="connsiteY0" fmla="*/ 0 h 1414924"/>
                <a:gd name="connsiteX1" fmla="*/ 6701450 w 6701450"/>
                <a:gd name="connsiteY1" fmla="*/ 55418 h 1414924"/>
                <a:gd name="connsiteX2" fmla="*/ 6701450 w 6701450"/>
                <a:gd name="connsiteY2" fmla="*/ 1080182 h 1414924"/>
                <a:gd name="connsiteX3" fmla="*/ 1332997 w 6701450"/>
                <a:gd name="connsiteY3" fmla="*/ 1006291 h 1414924"/>
                <a:gd name="connsiteX4" fmla="*/ 30669 w 6701450"/>
                <a:gd name="connsiteY4" fmla="*/ 0 h 1414924"/>
                <a:gd name="connsiteX0" fmla="*/ 31576 w 6702357"/>
                <a:gd name="connsiteY0" fmla="*/ 0 h 1414924"/>
                <a:gd name="connsiteX1" fmla="*/ 6702357 w 6702357"/>
                <a:gd name="connsiteY1" fmla="*/ 55418 h 1414924"/>
                <a:gd name="connsiteX2" fmla="*/ 6702357 w 6702357"/>
                <a:gd name="connsiteY2" fmla="*/ 1080182 h 1414924"/>
                <a:gd name="connsiteX3" fmla="*/ 1296958 w 6702357"/>
                <a:gd name="connsiteY3" fmla="*/ 1006291 h 1414924"/>
                <a:gd name="connsiteX4" fmla="*/ 31576 w 6702357"/>
                <a:gd name="connsiteY4" fmla="*/ 0 h 1414924"/>
                <a:gd name="connsiteX0" fmla="*/ 87220 w 5935965"/>
                <a:gd name="connsiteY0" fmla="*/ 0 h 1411452"/>
                <a:gd name="connsiteX1" fmla="*/ 5935965 w 5935965"/>
                <a:gd name="connsiteY1" fmla="*/ 46182 h 1411452"/>
                <a:gd name="connsiteX2" fmla="*/ 5935965 w 5935965"/>
                <a:gd name="connsiteY2" fmla="*/ 1070946 h 1411452"/>
                <a:gd name="connsiteX3" fmla="*/ 530566 w 5935965"/>
                <a:gd name="connsiteY3" fmla="*/ 997055 h 1411452"/>
                <a:gd name="connsiteX4" fmla="*/ 87220 w 5935965"/>
                <a:gd name="connsiteY4" fmla="*/ 0 h 1411452"/>
                <a:gd name="connsiteX0" fmla="*/ 419955 w 6268700"/>
                <a:gd name="connsiteY0" fmla="*/ 0 h 2120762"/>
                <a:gd name="connsiteX1" fmla="*/ 6268700 w 6268700"/>
                <a:gd name="connsiteY1" fmla="*/ 46182 h 2120762"/>
                <a:gd name="connsiteX2" fmla="*/ 6268700 w 6268700"/>
                <a:gd name="connsiteY2" fmla="*/ 1070946 h 2120762"/>
                <a:gd name="connsiteX3" fmla="*/ 863301 w 6268700"/>
                <a:gd name="connsiteY3" fmla="*/ 997055 h 2120762"/>
                <a:gd name="connsiteX4" fmla="*/ 419955 w 6268700"/>
                <a:gd name="connsiteY4" fmla="*/ 0 h 2120762"/>
                <a:gd name="connsiteX0" fmla="*/ 372710 w 6221455"/>
                <a:gd name="connsiteY0" fmla="*/ 0 h 2120762"/>
                <a:gd name="connsiteX1" fmla="*/ 6221455 w 6221455"/>
                <a:gd name="connsiteY1" fmla="*/ 46182 h 2120762"/>
                <a:gd name="connsiteX2" fmla="*/ 6221455 w 6221455"/>
                <a:gd name="connsiteY2" fmla="*/ 1070946 h 2120762"/>
                <a:gd name="connsiteX3" fmla="*/ 1046965 w 6221455"/>
                <a:gd name="connsiteY3" fmla="*/ 997055 h 2120762"/>
                <a:gd name="connsiteX4" fmla="*/ 372710 w 6221455"/>
                <a:gd name="connsiteY4" fmla="*/ 0 h 212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1455" h="2120762">
                  <a:moveTo>
                    <a:pt x="372710" y="0"/>
                  </a:moveTo>
                  <a:lnTo>
                    <a:pt x="6221455" y="46182"/>
                  </a:lnTo>
                  <a:lnTo>
                    <a:pt x="6221455" y="1070946"/>
                  </a:lnTo>
                  <a:lnTo>
                    <a:pt x="1046965" y="997055"/>
                  </a:lnTo>
                  <a:cubicBezTo>
                    <a:pt x="619013" y="680097"/>
                    <a:pt x="-612502" y="4297832"/>
                    <a:pt x="372710" y="0"/>
                  </a:cubicBezTo>
                  <a:close/>
                </a:path>
              </a:pathLst>
            </a:custGeom>
            <a:gradFill>
              <a:gsLst>
                <a:gs pos="0">
                  <a:schemeClr val="accent1">
                    <a:tint val="50000"/>
                    <a:satMod val="300000"/>
                    <a:alpha val="29000"/>
                  </a:schemeClr>
                </a:gs>
                <a:gs pos="35000">
                  <a:schemeClr val="accent1">
                    <a:tint val="37000"/>
                    <a:satMod val="300000"/>
                    <a:alpha val="16000"/>
                  </a:schemeClr>
                </a:gs>
                <a:gs pos="100000">
                  <a:schemeClr val="accent1">
                    <a:tint val="15000"/>
                    <a:satMod val="350000"/>
                  </a:schemeClr>
                </a:gs>
              </a:gsLst>
            </a:gra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dirty="0"/>
            </a:p>
          </p:txBody>
        </p:sp>
        <p:sp>
          <p:nvSpPr>
            <p:cNvPr id="15" name="Rectangle 6">
              <a:extLst>
                <a:ext uri="{FF2B5EF4-FFF2-40B4-BE49-F238E27FC236}">
                  <a16:creationId xmlns:a16="http://schemas.microsoft.com/office/drawing/2014/main" id="{CD90F7C5-2F37-4181-ABB6-BF779A3591C8}"/>
                </a:ext>
              </a:extLst>
            </p:cNvPr>
            <p:cNvSpPr/>
            <p:nvPr/>
          </p:nvSpPr>
          <p:spPr>
            <a:xfrm>
              <a:off x="3762657" y="3993695"/>
              <a:ext cx="6250265" cy="1341108"/>
            </a:xfrm>
            <a:custGeom>
              <a:avLst/>
              <a:gdLst>
                <a:gd name="connsiteX0" fmla="*/ 0 w 6670780"/>
                <a:gd name="connsiteY0" fmla="*/ 0 h 1024764"/>
                <a:gd name="connsiteX1" fmla="*/ 6670780 w 6670780"/>
                <a:gd name="connsiteY1" fmla="*/ 0 h 1024764"/>
                <a:gd name="connsiteX2" fmla="*/ 6670780 w 6670780"/>
                <a:gd name="connsiteY2" fmla="*/ 1024764 h 1024764"/>
                <a:gd name="connsiteX3" fmla="*/ 0 w 6670780"/>
                <a:gd name="connsiteY3" fmla="*/ 1024764 h 1024764"/>
                <a:gd name="connsiteX4" fmla="*/ 0 w 6670780"/>
                <a:gd name="connsiteY4" fmla="*/ 0 h 1024764"/>
                <a:gd name="connsiteX0" fmla="*/ 0 w 6670780"/>
                <a:gd name="connsiteY0" fmla="*/ 0 h 1024764"/>
                <a:gd name="connsiteX1" fmla="*/ 6670780 w 6670780"/>
                <a:gd name="connsiteY1" fmla="*/ 0 h 1024764"/>
                <a:gd name="connsiteX2" fmla="*/ 6670780 w 6670780"/>
                <a:gd name="connsiteY2" fmla="*/ 1024764 h 1024764"/>
                <a:gd name="connsiteX3" fmla="*/ 1043709 w 6670780"/>
                <a:gd name="connsiteY3" fmla="*/ 387455 h 1024764"/>
                <a:gd name="connsiteX4" fmla="*/ 0 w 6670780"/>
                <a:gd name="connsiteY4" fmla="*/ 0 h 1024764"/>
                <a:gd name="connsiteX0" fmla="*/ 0 w 6670780"/>
                <a:gd name="connsiteY0" fmla="*/ 0 h 1024764"/>
                <a:gd name="connsiteX1" fmla="*/ 6670780 w 6670780"/>
                <a:gd name="connsiteY1" fmla="*/ 0 h 1024764"/>
                <a:gd name="connsiteX2" fmla="*/ 6670780 w 6670780"/>
                <a:gd name="connsiteY2" fmla="*/ 1024764 h 1024764"/>
                <a:gd name="connsiteX3" fmla="*/ 1200727 w 6670780"/>
                <a:gd name="connsiteY3" fmla="*/ 516764 h 1024764"/>
                <a:gd name="connsiteX4" fmla="*/ 0 w 6670780"/>
                <a:gd name="connsiteY4" fmla="*/ 0 h 1024764"/>
                <a:gd name="connsiteX0" fmla="*/ 0 w 6670780"/>
                <a:gd name="connsiteY0" fmla="*/ 0 h 1080182"/>
                <a:gd name="connsiteX1" fmla="*/ 6670780 w 6670780"/>
                <a:gd name="connsiteY1" fmla="*/ 0 h 1080182"/>
                <a:gd name="connsiteX2" fmla="*/ 6670780 w 6670780"/>
                <a:gd name="connsiteY2" fmla="*/ 1024764 h 1080182"/>
                <a:gd name="connsiteX3" fmla="*/ 1302327 w 6670780"/>
                <a:gd name="connsiteY3" fmla="*/ 1080182 h 1080182"/>
                <a:gd name="connsiteX4" fmla="*/ 0 w 6670780"/>
                <a:gd name="connsiteY4" fmla="*/ 0 h 1080182"/>
                <a:gd name="connsiteX0" fmla="*/ 0 w 6670780"/>
                <a:gd name="connsiteY0" fmla="*/ 0 h 1024764"/>
                <a:gd name="connsiteX1" fmla="*/ 6670780 w 6670780"/>
                <a:gd name="connsiteY1" fmla="*/ 0 h 1024764"/>
                <a:gd name="connsiteX2" fmla="*/ 6670780 w 6670780"/>
                <a:gd name="connsiteY2" fmla="*/ 1024764 h 1024764"/>
                <a:gd name="connsiteX3" fmla="*/ 1302327 w 6670780"/>
                <a:gd name="connsiteY3" fmla="*/ 950873 h 1024764"/>
                <a:gd name="connsiteX4" fmla="*/ 0 w 6670780"/>
                <a:gd name="connsiteY4" fmla="*/ 0 h 1024764"/>
                <a:gd name="connsiteX0" fmla="*/ 0 w 6652308"/>
                <a:gd name="connsiteY0" fmla="*/ 0 h 1024764"/>
                <a:gd name="connsiteX1" fmla="*/ 6652308 w 6652308"/>
                <a:gd name="connsiteY1" fmla="*/ 0 h 1024764"/>
                <a:gd name="connsiteX2" fmla="*/ 6652308 w 6652308"/>
                <a:gd name="connsiteY2" fmla="*/ 1024764 h 1024764"/>
                <a:gd name="connsiteX3" fmla="*/ 1283855 w 6652308"/>
                <a:gd name="connsiteY3" fmla="*/ 950873 h 1024764"/>
                <a:gd name="connsiteX4" fmla="*/ 0 w 6652308"/>
                <a:gd name="connsiteY4" fmla="*/ 0 h 1024764"/>
                <a:gd name="connsiteX0" fmla="*/ 31116 w 6683424"/>
                <a:gd name="connsiteY0" fmla="*/ 0 h 1394345"/>
                <a:gd name="connsiteX1" fmla="*/ 6683424 w 6683424"/>
                <a:gd name="connsiteY1" fmla="*/ 0 h 1394345"/>
                <a:gd name="connsiteX2" fmla="*/ 6683424 w 6683424"/>
                <a:gd name="connsiteY2" fmla="*/ 1024764 h 1394345"/>
                <a:gd name="connsiteX3" fmla="*/ 1314971 w 6683424"/>
                <a:gd name="connsiteY3" fmla="*/ 950873 h 1394345"/>
                <a:gd name="connsiteX4" fmla="*/ 31116 w 6683424"/>
                <a:gd name="connsiteY4" fmla="*/ 0 h 1394345"/>
                <a:gd name="connsiteX0" fmla="*/ 30669 w 6701450"/>
                <a:gd name="connsiteY0" fmla="*/ 0 h 1414924"/>
                <a:gd name="connsiteX1" fmla="*/ 6701450 w 6701450"/>
                <a:gd name="connsiteY1" fmla="*/ 55418 h 1414924"/>
                <a:gd name="connsiteX2" fmla="*/ 6701450 w 6701450"/>
                <a:gd name="connsiteY2" fmla="*/ 1080182 h 1414924"/>
                <a:gd name="connsiteX3" fmla="*/ 1332997 w 6701450"/>
                <a:gd name="connsiteY3" fmla="*/ 1006291 h 1414924"/>
                <a:gd name="connsiteX4" fmla="*/ 30669 w 6701450"/>
                <a:gd name="connsiteY4" fmla="*/ 0 h 1414924"/>
                <a:gd name="connsiteX0" fmla="*/ 31576 w 6702357"/>
                <a:gd name="connsiteY0" fmla="*/ 0 h 1414924"/>
                <a:gd name="connsiteX1" fmla="*/ 6702357 w 6702357"/>
                <a:gd name="connsiteY1" fmla="*/ 55418 h 1414924"/>
                <a:gd name="connsiteX2" fmla="*/ 6702357 w 6702357"/>
                <a:gd name="connsiteY2" fmla="*/ 1080182 h 1414924"/>
                <a:gd name="connsiteX3" fmla="*/ 1296958 w 6702357"/>
                <a:gd name="connsiteY3" fmla="*/ 1006291 h 1414924"/>
                <a:gd name="connsiteX4" fmla="*/ 31576 w 6702357"/>
                <a:gd name="connsiteY4" fmla="*/ 0 h 1414924"/>
                <a:gd name="connsiteX0" fmla="*/ 87220 w 5935965"/>
                <a:gd name="connsiteY0" fmla="*/ 0 h 1411452"/>
                <a:gd name="connsiteX1" fmla="*/ 5935965 w 5935965"/>
                <a:gd name="connsiteY1" fmla="*/ 46182 h 1411452"/>
                <a:gd name="connsiteX2" fmla="*/ 5935965 w 5935965"/>
                <a:gd name="connsiteY2" fmla="*/ 1070946 h 1411452"/>
                <a:gd name="connsiteX3" fmla="*/ 530566 w 5935965"/>
                <a:gd name="connsiteY3" fmla="*/ 997055 h 1411452"/>
                <a:gd name="connsiteX4" fmla="*/ 87220 w 5935965"/>
                <a:gd name="connsiteY4" fmla="*/ 0 h 1411452"/>
                <a:gd name="connsiteX0" fmla="*/ 419955 w 6268700"/>
                <a:gd name="connsiteY0" fmla="*/ 0 h 2120762"/>
                <a:gd name="connsiteX1" fmla="*/ 6268700 w 6268700"/>
                <a:gd name="connsiteY1" fmla="*/ 46182 h 2120762"/>
                <a:gd name="connsiteX2" fmla="*/ 6268700 w 6268700"/>
                <a:gd name="connsiteY2" fmla="*/ 1070946 h 2120762"/>
                <a:gd name="connsiteX3" fmla="*/ 863301 w 6268700"/>
                <a:gd name="connsiteY3" fmla="*/ 997055 h 2120762"/>
                <a:gd name="connsiteX4" fmla="*/ 419955 w 6268700"/>
                <a:gd name="connsiteY4" fmla="*/ 0 h 2120762"/>
                <a:gd name="connsiteX0" fmla="*/ 372710 w 6221455"/>
                <a:gd name="connsiteY0" fmla="*/ 0 h 2120762"/>
                <a:gd name="connsiteX1" fmla="*/ 6221455 w 6221455"/>
                <a:gd name="connsiteY1" fmla="*/ 46182 h 2120762"/>
                <a:gd name="connsiteX2" fmla="*/ 6221455 w 6221455"/>
                <a:gd name="connsiteY2" fmla="*/ 1070946 h 2120762"/>
                <a:gd name="connsiteX3" fmla="*/ 1046965 w 6221455"/>
                <a:gd name="connsiteY3" fmla="*/ 997055 h 2120762"/>
                <a:gd name="connsiteX4" fmla="*/ 372710 w 6221455"/>
                <a:gd name="connsiteY4" fmla="*/ 0 h 212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1455" h="2120762">
                  <a:moveTo>
                    <a:pt x="372710" y="0"/>
                  </a:moveTo>
                  <a:lnTo>
                    <a:pt x="6221455" y="46182"/>
                  </a:lnTo>
                  <a:lnTo>
                    <a:pt x="6221455" y="1070946"/>
                  </a:lnTo>
                  <a:lnTo>
                    <a:pt x="1046965" y="997055"/>
                  </a:lnTo>
                  <a:cubicBezTo>
                    <a:pt x="619013" y="680097"/>
                    <a:pt x="-612502" y="4297832"/>
                    <a:pt x="372710" y="0"/>
                  </a:cubicBezTo>
                  <a:close/>
                </a:path>
              </a:pathLst>
            </a:custGeom>
            <a:gradFill>
              <a:gsLst>
                <a:gs pos="0">
                  <a:schemeClr val="accent1">
                    <a:tint val="50000"/>
                    <a:satMod val="300000"/>
                    <a:alpha val="49000"/>
                  </a:schemeClr>
                </a:gs>
                <a:gs pos="35000">
                  <a:schemeClr val="accent1">
                    <a:tint val="37000"/>
                    <a:satMod val="300000"/>
                    <a:alpha val="16000"/>
                  </a:schemeClr>
                </a:gs>
                <a:gs pos="100000">
                  <a:schemeClr val="accent1">
                    <a:tint val="15000"/>
                    <a:satMod val="350000"/>
                  </a:schemeClr>
                </a:gs>
              </a:gsLst>
            </a:grad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dirty="0"/>
            </a:p>
          </p:txBody>
        </p:sp>
        <p:sp>
          <p:nvSpPr>
            <p:cNvPr id="11" name="TextBox 10">
              <a:extLst>
                <a:ext uri="{FF2B5EF4-FFF2-40B4-BE49-F238E27FC236}">
                  <a16:creationId xmlns:a16="http://schemas.microsoft.com/office/drawing/2014/main" id="{9A705E31-FF07-4627-A86C-5B77B1BF0437}"/>
                </a:ext>
              </a:extLst>
            </p:cNvPr>
            <p:cNvSpPr txBox="1"/>
            <p:nvPr/>
          </p:nvSpPr>
          <p:spPr>
            <a:xfrm>
              <a:off x="4758813" y="1020762"/>
              <a:ext cx="5378245" cy="369332"/>
            </a:xfrm>
            <a:prstGeom prst="rect">
              <a:avLst/>
            </a:prstGeom>
            <a:noFill/>
          </p:spPr>
          <p:txBody>
            <a:bodyPr wrap="square" rtlCol="0">
              <a:spAutoFit/>
            </a:bodyPr>
            <a:lstStyle/>
            <a:p>
              <a:r>
                <a:rPr lang="en-IN" b="1" dirty="0">
                  <a:solidFill>
                    <a:schemeClr val="accent1">
                      <a:lumMod val="50000"/>
                    </a:schemeClr>
                  </a:solidFill>
                </a:rPr>
                <a:t>Early 1950 Optimism began </a:t>
              </a:r>
            </a:p>
          </p:txBody>
        </p:sp>
        <p:sp>
          <p:nvSpPr>
            <p:cNvPr id="18" name="TextBox 17">
              <a:extLst>
                <a:ext uri="{FF2B5EF4-FFF2-40B4-BE49-F238E27FC236}">
                  <a16:creationId xmlns:a16="http://schemas.microsoft.com/office/drawing/2014/main" id="{8A9D3BD1-8BD2-4CC9-A225-B7BAC0BD1FF1}"/>
                </a:ext>
              </a:extLst>
            </p:cNvPr>
            <p:cNvSpPr txBox="1"/>
            <p:nvPr/>
          </p:nvSpPr>
          <p:spPr>
            <a:xfrm>
              <a:off x="4758812" y="2660208"/>
              <a:ext cx="5378245" cy="369332"/>
            </a:xfrm>
            <a:prstGeom prst="rect">
              <a:avLst/>
            </a:prstGeom>
            <a:noFill/>
          </p:spPr>
          <p:txBody>
            <a:bodyPr wrap="square" rtlCol="0">
              <a:spAutoFit/>
            </a:bodyPr>
            <a:lstStyle/>
            <a:p>
              <a:r>
                <a:rPr lang="en-IN" b="1" dirty="0">
                  <a:solidFill>
                    <a:schemeClr val="accent1">
                      <a:lumMod val="50000"/>
                    </a:schemeClr>
                  </a:solidFill>
                </a:rPr>
                <a:t>1980’s Machine Learning begins to flourish</a:t>
              </a:r>
            </a:p>
          </p:txBody>
        </p:sp>
        <p:sp>
          <p:nvSpPr>
            <p:cNvPr id="19" name="TextBox 18">
              <a:extLst>
                <a:ext uri="{FF2B5EF4-FFF2-40B4-BE49-F238E27FC236}">
                  <a16:creationId xmlns:a16="http://schemas.microsoft.com/office/drawing/2014/main" id="{EAF73328-E04E-4C10-BEBF-EC7C6E0A5844}"/>
                </a:ext>
              </a:extLst>
            </p:cNvPr>
            <p:cNvSpPr txBox="1"/>
            <p:nvPr/>
          </p:nvSpPr>
          <p:spPr>
            <a:xfrm>
              <a:off x="4758811" y="4141562"/>
              <a:ext cx="5378245" cy="369332"/>
            </a:xfrm>
            <a:prstGeom prst="rect">
              <a:avLst/>
            </a:prstGeom>
            <a:noFill/>
          </p:spPr>
          <p:txBody>
            <a:bodyPr wrap="square" rtlCol="0">
              <a:spAutoFit/>
            </a:bodyPr>
            <a:lstStyle/>
            <a:p>
              <a:r>
                <a:rPr lang="en-IN" b="1" dirty="0">
                  <a:solidFill>
                    <a:schemeClr val="accent1">
                      <a:lumMod val="50000"/>
                    </a:schemeClr>
                  </a:solidFill>
                </a:rPr>
                <a:t>2010 Deep Learning breakthroughs</a:t>
              </a:r>
            </a:p>
          </p:txBody>
        </p:sp>
      </p:grpSp>
    </p:spTree>
    <p:extLst>
      <p:ext uri="{BB962C8B-B14F-4D97-AF65-F5344CB8AC3E}">
        <p14:creationId xmlns:p14="http://schemas.microsoft.com/office/powerpoint/2010/main" val="14717158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71F42"/>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72E48BE-A953-484D-BD7E-27D4A61326B1}"/>
              </a:ext>
            </a:extLst>
          </p:cNvPr>
          <p:cNvSpPr>
            <a:spLocks noGrp="1"/>
          </p:cNvSpPr>
          <p:nvPr>
            <p:ph type="sldNum" sz="quarter" idx="12"/>
          </p:nvPr>
        </p:nvSpPr>
        <p:spPr/>
        <p:txBody>
          <a:bodyPr/>
          <a:lstStyle/>
          <a:p>
            <a:fld id="{5AE1514C-5E56-4738-A1FF-4B1CFD2A3E36}" type="slidenum">
              <a:rPr lang="en-US" smtClean="0"/>
              <a:t>6</a:t>
            </a:fld>
            <a:endParaRPr lang="en-US"/>
          </a:p>
        </p:txBody>
      </p:sp>
      <p:pic>
        <p:nvPicPr>
          <p:cNvPr id="8194" name="Picture 2" descr="An Introduction to Machine Learning">
            <a:extLst>
              <a:ext uri="{FF2B5EF4-FFF2-40B4-BE49-F238E27FC236}">
                <a16:creationId xmlns:a16="http://schemas.microsoft.com/office/drawing/2014/main" id="{45BCC3C3-261C-4B28-9D08-3A39EA704D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88" y="350426"/>
            <a:ext cx="12179112" cy="6089556"/>
          </a:xfrm>
          <a:prstGeom prst="rect">
            <a:avLst/>
          </a:prstGeom>
          <a:solidFill>
            <a:srgbClr val="171F42"/>
          </a:solidFill>
        </p:spPr>
      </p:pic>
      <p:sp>
        <p:nvSpPr>
          <p:cNvPr id="3" name="Rectangle 2">
            <a:extLst>
              <a:ext uri="{FF2B5EF4-FFF2-40B4-BE49-F238E27FC236}">
                <a16:creationId xmlns:a16="http://schemas.microsoft.com/office/drawing/2014/main" id="{353A6E02-C89A-48D9-BB2A-A6C15D7AB69B}"/>
              </a:ext>
            </a:extLst>
          </p:cNvPr>
          <p:cNvSpPr/>
          <p:nvPr/>
        </p:nvSpPr>
        <p:spPr>
          <a:xfrm>
            <a:off x="10553700" y="4810125"/>
            <a:ext cx="1543050" cy="1495425"/>
          </a:xfrm>
          <a:prstGeom prst="rect">
            <a:avLst/>
          </a:prstGeom>
          <a:solidFill>
            <a:srgbClr val="171F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9546292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60F256E-9782-416A-976B-F075B31599B3}"/>
              </a:ext>
            </a:extLst>
          </p:cNvPr>
          <p:cNvSpPr>
            <a:spLocks noGrp="1"/>
          </p:cNvSpPr>
          <p:nvPr>
            <p:ph type="sldNum" sz="quarter" idx="4"/>
          </p:nvPr>
        </p:nvSpPr>
        <p:spPr/>
        <p:txBody>
          <a:bodyPr/>
          <a:lstStyle/>
          <a:p>
            <a:fld id="{4997E989-D798-4C62-8E93-3D2D613C2488}" type="slidenum">
              <a:rPr lang="en-US" smtClean="0"/>
              <a:pPr/>
              <a:t>7</a:t>
            </a:fld>
            <a:endParaRPr lang="en-US"/>
          </a:p>
        </p:txBody>
      </p:sp>
      <p:grpSp>
        <p:nvGrpSpPr>
          <p:cNvPr id="8" name="Group 7">
            <a:extLst>
              <a:ext uri="{FF2B5EF4-FFF2-40B4-BE49-F238E27FC236}">
                <a16:creationId xmlns:a16="http://schemas.microsoft.com/office/drawing/2014/main" id="{F2CC6798-4935-4A70-83CC-294DFDD5DB28}"/>
              </a:ext>
            </a:extLst>
          </p:cNvPr>
          <p:cNvGrpSpPr/>
          <p:nvPr/>
        </p:nvGrpSpPr>
        <p:grpSpPr>
          <a:xfrm>
            <a:off x="207818" y="3866306"/>
            <a:ext cx="10478655" cy="2513013"/>
            <a:chOff x="207818" y="3866306"/>
            <a:chExt cx="10478655" cy="2513013"/>
          </a:xfrm>
        </p:grpSpPr>
        <p:pic>
          <p:nvPicPr>
            <p:cNvPr id="5" name="Picture 2" descr="Image result for man">
              <a:extLst>
                <a:ext uri="{FF2B5EF4-FFF2-40B4-BE49-F238E27FC236}">
                  <a16:creationId xmlns:a16="http://schemas.microsoft.com/office/drawing/2014/main" id="{C8610E03-8FC2-48CE-88CE-8CAC7C919DC9}"/>
                </a:ext>
              </a:extLst>
            </p:cNvPr>
            <p:cNvPicPr>
              <a:picLocks noChangeAspect="1" noChangeArrowheads="1"/>
            </p:cNvPicPr>
            <p:nvPr/>
          </p:nvPicPr>
          <p:blipFill>
            <a:blip r:embed="rId2" cstate="screen">
              <a:extLst>
                <a:ext uri="{28A0092B-C50C-407E-A947-70E740481C1C}">
                  <a14:useLocalDpi xmlns:a14="http://schemas.microsoft.com/office/drawing/2010/main" val="0"/>
                </a:ext>
              </a:extLst>
            </a:blip>
            <a:srcRect/>
            <a:stretch>
              <a:fillRect/>
            </a:stretch>
          </p:blipFill>
          <p:spPr bwMode="auto">
            <a:xfrm>
              <a:off x="207818" y="3866306"/>
              <a:ext cx="3367522" cy="25130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Image result for robot">
              <a:extLst>
                <a:ext uri="{FF2B5EF4-FFF2-40B4-BE49-F238E27FC236}">
                  <a16:creationId xmlns:a16="http://schemas.microsoft.com/office/drawing/2014/main" id="{F5F774A8-9B1A-44B4-A31A-C8AF39E679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66188" y="4074155"/>
              <a:ext cx="1820285" cy="230516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Related image">
              <a:extLst>
                <a:ext uri="{FF2B5EF4-FFF2-40B4-BE49-F238E27FC236}">
                  <a16:creationId xmlns:a16="http://schemas.microsoft.com/office/drawing/2014/main" id="{30377F52-CDF4-4827-B7EC-0F7AA6480007}"/>
                </a:ext>
              </a:extLst>
            </p:cNvPr>
            <p:cNvPicPr>
              <a:picLocks noChangeAspect="1" noChangeArrowheads="1"/>
            </p:cNvPicPr>
            <p:nvPr/>
          </p:nvPicPr>
          <p:blipFill rotWithShape="1">
            <a:blip r:embed="rId4" cstate="screen">
              <a:extLst>
                <a:ext uri="{28A0092B-C50C-407E-A947-70E740481C1C}">
                  <a14:useLocalDpi xmlns:a14="http://schemas.microsoft.com/office/drawing/2010/main" val="0"/>
                </a:ext>
              </a:extLst>
            </a:blip>
            <a:srcRect l="26021" t="10415" r="23929" b="7525"/>
            <a:stretch/>
          </p:blipFill>
          <p:spPr bwMode="auto">
            <a:xfrm>
              <a:off x="4863160" y="4153490"/>
              <a:ext cx="2715209" cy="222582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466288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
          </p:nvPr>
        </p:nvSpPr>
        <p:spPr>
          <a:xfrm>
            <a:off x="11747687" y="6492875"/>
            <a:ext cx="431425" cy="365125"/>
          </a:xfrm>
          <a:prstGeom prst="rect">
            <a:avLst/>
          </a:prstGeom>
        </p:spPr>
        <p:txBody>
          <a:bodyPr/>
          <a:lstStyle/>
          <a:p>
            <a:fld id="{5AE1514C-5E56-4738-A1FF-4B1CFD2A3E36}" type="slidenum">
              <a:rPr lang="en-US" smtClean="0"/>
              <a:pPr/>
              <a:t>8</a:t>
            </a:fld>
            <a:endParaRPr lang="en-US"/>
          </a:p>
        </p:txBody>
      </p:sp>
      <p:sp>
        <p:nvSpPr>
          <p:cNvPr id="4" name="Text Placeholder 3"/>
          <p:cNvSpPr>
            <a:spLocks noGrp="1"/>
          </p:cNvSpPr>
          <p:nvPr>
            <p:ph type="body" sz="quarter" idx="14"/>
          </p:nvPr>
        </p:nvSpPr>
        <p:spPr>
          <a:xfrm>
            <a:off x="3408362" y="5335071"/>
            <a:ext cx="8097838" cy="646331"/>
          </a:xfrm>
        </p:spPr>
        <p:txBody>
          <a:bodyPr/>
          <a:lstStyle/>
          <a:p>
            <a:r>
              <a:rPr lang="en-US" dirty="0"/>
              <a:t>—Arthur Samuel, 1959</a:t>
            </a:r>
          </a:p>
          <a:p>
            <a:endParaRPr lang="en-US" dirty="0"/>
          </a:p>
        </p:txBody>
      </p:sp>
      <p:sp>
        <p:nvSpPr>
          <p:cNvPr id="7" name="Text Placeholder 6"/>
          <p:cNvSpPr>
            <a:spLocks noGrp="1"/>
          </p:cNvSpPr>
          <p:nvPr>
            <p:ph type="body" sz="quarter" idx="13"/>
          </p:nvPr>
        </p:nvSpPr>
        <p:spPr>
          <a:xfrm>
            <a:off x="304800" y="2634936"/>
            <a:ext cx="11658600" cy="1588127"/>
          </a:xfrm>
        </p:spPr>
        <p:txBody>
          <a:bodyPr/>
          <a:lstStyle/>
          <a:p>
            <a:r>
              <a:rPr lang="en-US" b="1" dirty="0"/>
              <a:t>Machine learning</a:t>
            </a:r>
            <a:r>
              <a:rPr lang="en-US" dirty="0"/>
              <a:t> is a field of computer science that gives computers the ability to learn without being explicitly programmed.</a:t>
            </a:r>
          </a:p>
        </p:txBody>
      </p:sp>
    </p:spTree>
    <p:extLst>
      <p:ext uri="{BB962C8B-B14F-4D97-AF65-F5344CB8AC3E}">
        <p14:creationId xmlns:p14="http://schemas.microsoft.com/office/powerpoint/2010/main" val="627313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72235" y="640913"/>
            <a:ext cx="8301319" cy="621708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600" b="1"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 </a:t>
            </a:r>
            <a:r>
              <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(explicit instructions)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1"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Requires ‘a priori’ knowledge </a:t>
            </a:r>
            <a:endParaRPr kumimoji="0" lang="en-US" sz="1800" b="0" i="0" u="none" strike="noStrike" kern="1200" cap="none" spc="0" normalizeH="0" baseline="0" noProof="0" dirty="0">
              <a:ln>
                <a:noFill/>
              </a:ln>
              <a:solidFill>
                <a:srgbClr val="000000"/>
              </a:solidFill>
              <a:effectLst/>
              <a:uLnTx/>
              <a:uFillTx/>
              <a:latin typeface="Calibri"/>
              <a:ea typeface="+mn-ea"/>
              <a:cs typeface="+mn-cs"/>
            </a:endParaRPr>
          </a:p>
        </p:txBody>
      </p:sp>
      <p:graphicFrame>
        <p:nvGraphicFramePr>
          <p:cNvPr id="3" name="Table 2"/>
          <p:cNvGraphicFramePr>
            <a:graphicFrameLocks noGrp="1"/>
          </p:cNvGraphicFramePr>
          <p:nvPr>
            <p:extLst/>
          </p:nvPr>
        </p:nvGraphicFramePr>
        <p:xfrm>
          <a:off x="2366683" y="1937763"/>
          <a:ext cx="7906871" cy="4525597"/>
        </p:xfrm>
        <a:graphic>
          <a:graphicData uri="http://schemas.openxmlformats.org/drawingml/2006/table">
            <a:tbl>
              <a:tblPr firstRow="1" bandRow="1">
                <a:tableStyleId>{5C22544A-7EE6-4342-B048-85BDC9FD1C3A}</a:tableStyleId>
              </a:tblPr>
              <a:tblGrid>
                <a:gridCol w="1279053">
                  <a:extLst>
                    <a:ext uri="{9D8B030D-6E8A-4147-A177-3AD203B41FA5}">
                      <a16:colId xmlns:a16="http://schemas.microsoft.com/office/drawing/2014/main" val="697642078"/>
                    </a:ext>
                  </a:extLst>
                </a:gridCol>
                <a:gridCol w="883709">
                  <a:extLst>
                    <a:ext uri="{9D8B030D-6E8A-4147-A177-3AD203B41FA5}">
                      <a16:colId xmlns:a16="http://schemas.microsoft.com/office/drawing/2014/main" val="4051131405"/>
                    </a:ext>
                  </a:extLst>
                </a:gridCol>
                <a:gridCol w="4581895">
                  <a:extLst>
                    <a:ext uri="{9D8B030D-6E8A-4147-A177-3AD203B41FA5}">
                      <a16:colId xmlns:a16="http://schemas.microsoft.com/office/drawing/2014/main" val="476790893"/>
                    </a:ext>
                  </a:extLst>
                </a:gridCol>
                <a:gridCol w="1162214">
                  <a:extLst>
                    <a:ext uri="{9D8B030D-6E8A-4147-A177-3AD203B41FA5}">
                      <a16:colId xmlns:a16="http://schemas.microsoft.com/office/drawing/2014/main" val="13070113"/>
                    </a:ext>
                  </a:extLst>
                </a:gridCol>
              </a:tblGrid>
              <a:tr h="471757">
                <a:tc>
                  <a:txBody>
                    <a:bodyPr/>
                    <a:lstStyle/>
                    <a:p>
                      <a:pPr algn="ctr"/>
                      <a:r>
                        <a:rPr lang="en-US" sz="2000" dirty="0"/>
                        <a:t>Feature</a:t>
                      </a:r>
                    </a:p>
                  </a:txBody>
                  <a:tcPr anchor="ctr"/>
                </a:tc>
                <a:tc>
                  <a:txBody>
                    <a:bodyPr/>
                    <a:lstStyle/>
                    <a:p>
                      <a:pPr algn="ctr"/>
                      <a:r>
                        <a:rPr lang="en-US" sz="2000" dirty="0"/>
                        <a:t>Input</a:t>
                      </a:r>
                    </a:p>
                  </a:txBody>
                  <a:tcPr anchor="ctr"/>
                </a:tc>
                <a:tc>
                  <a:txBody>
                    <a:bodyPr/>
                    <a:lstStyle/>
                    <a:p>
                      <a:pPr algn="ctr"/>
                      <a:r>
                        <a:rPr lang="en-US" sz="2000" dirty="0"/>
                        <a:t>Procedure</a:t>
                      </a:r>
                    </a:p>
                  </a:txBody>
                  <a:tcPr anchor="ctr"/>
                </a:tc>
                <a:tc>
                  <a:txBody>
                    <a:bodyPr/>
                    <a:lstStyle/>
                    <a:p>
                      <a:pPr algn="ctr"/>
                      <a:r>
                        <a:rPr lang="en-US" sz="2000" dirty="0"/>
                        <a:t>Output</a:t>
                      </a:r>
                    </a:p>
                  </a:txBody>
                  <a:tcPr anchor="ctr"/>
                </a:tc>
                <a:extLst>
                  <a:ext uri="{0D108BD9-81ED-4DB2-BD59-A6C34878D82A}">
                    <a16:rowId xmlns:a16="http://schemas.microsoft.com/office/drawing/2014/main" val="2955482925"/>
                  </a:ext>
                </a:extLst>
              </a:tr>
              <a:tr h="471757">
                <a:tc>
                  <a:txBody>
                    <a:bodyPr/>
                    <a:lstStyle/>
                    <a:p>
                      <a:pPr algn="ctr"/>
                      <a:r>
                        <a:rPr lang="en-US" sz="2000" dirty="0"/>
                        <a:t>F0</a:t>
                      </a:r>
                    </a:p>
                  </a:txBody>
                  <a:tcPr anchor="ctr"/>
                </a:tc>
                <a:tc>
                  <a:txBody>
                    <a:bodyPr/>
                    <a:lstStyle/>
                    <a:p>
                      <a:pPr algn="ctr"/>
                      <a:r>
                        <a:rPr lang="en-US" sz="2000" dirty="0"/>
                        <a:t>[0.8]</a:t>
                      </a:r>
                    </a:p>
                  </a:txBody>
                  <a:tcPr anchor="ctr"/>
                </a:tc>
                <a:tc rowSpan="8">
                  <a:txBody>
                    <a:bodyPr/>
                    <a:lstStyle/>
                    <a:p>
                      <a:pPr algn="l"/>
                      <a:r>
                        <a:rPr lang="en-US" sz="2400" dirty="0">
                          <a:latin typeface="Calibri" panose="020F0502020204030204" pitchFamily="34" charset="0"/>
                        </a:rPr>
                        <a:t>if F1 &gt; 0.5 and F2 * F3 &lt; 0.3: </a:t>
                      </a:r>
                    </a:p>
                    <a:p>
                      <a:pPr algn="l"/>
                      <a:r>
                        <a:rPr lang="en-US" sz="2400" dirty="0">
                          <a:latin typeface="Calibri" panose="020F0502020204030204" pitchFamily="34" charset="0"/>
                        </a:rPr>
                        <a:t>	if (F4 – F5) / F6 &lt; 1: </a:t>
                      </a:r>
                    </a:p>
                    <a:p>
                      <a:pPr algn="l"/>
                      <a:r>
                        <a:rPr lang="en-US" sz="2400" dirty="0">
                          <a:latin typeface="Calibri" panose="020F0502020204030204" pitchFamily="34" charset="0"/>
                        </a:rPr>
                        <a:t>		do A </a:t>
                      </a:r>
                    </a:p>
                    <a:p>
                      <a:pPr algn="l"/>
                      <a:r>
                        <a:rPr lang="en-US" sz="2400" dirty="0">
                          <a:latin typeface="Calibri" panose="020F0502020204030204" pitchFamily="34" charset="0"/>
                        </a:rPr>
                        <a:t>	else: </a:t>
                      </a:r>
                    </a:p>
                    <a:p>
                      <a:pPr algn="l"/>
                      <a:r>
                        <a:rPr lang="en-US" sz="2400" dirty="0">
                          <a:latin typeface="Calibri" panose="020F0502020204030204" pitchFamily="34" charset="0"/>
                        </a:rPr>
                        <a:t>		if F7 * F0 &lt; 0.3: </a:t>
                      </a:r>
                    </a:p>
                    <a:p>
                      <a:pPr algn="l"/>
                      <a:r>
                        <a:rPr lang="en-US" sz="2400" dirty="0">
                          <a:latin typeface="Calibri" panose="020F0502020204030204" pitchFamily="34" charset="0"/>
                        </a:rPr>
                        <a:t>			do B </a:t>
                      </a:r>
                    </a:p>
                    <a:p>
                      <a:pPr algn="l"/>
                      <a:r>
                        <a:rPr lang="en-US" sz="2400" dirty="0">
                          <a:latin typeface="Calibri" panose="020F0502020204030204" pitchFamily="34" charset="0"/>
                        </a:rPr>
                        <a:t>		else: </a:t>
                      </a:r>
                    </a:p>
                    <a:p>
                      <a:pPr algn="l"/>
                      <a:r>
                        <a:rPr lang="en-US" sz="2400" dirty="0">
                          <a:latin typeface="Calibri" panose="020F0502020204030204" pitchFamily="34" charset="0"/>
                        </a:rPr>
                        <a:t>			do C </a:t>
                      </a:r>
                    </a:p>
                    <a:p>
                      <a:pPr algn="l"/>
                      <a:r>
                        <a:rPr lang="en-US" sz="2400" dirty="0">
                          <a:latin typeface="Calibri" panose="020F0502020204030204" pitchFamily="34" charset="0"/>
                        </a:rPr>
                        <a:t>	else: </a:t>
                      </a:r>
                    </a:p>
                    <a:p>
                      <a:pPr algn="l"/>
                      <a:r>
                        <a:rPr lang="en-US" sz="2400" dirty="0">
                          <a:latin typeface="Calibri" panose="020F0502020204030204" pitchFamily="34" charset="0"/>
                        </a:rPr>
                        <a:t>		do D </a:t>
                      </a:r>
                    </a:p>
                    <a:p>
                      <a:pPr algn="ctr"/>
                      <a:endParaRPr lang="en-US" sz="2000" dirty="0"/>
                    </a:p>
                  </a:txBody>
                  <a:tcPr anchor="ctr"/>
                </a:tc>
                <a:tc rowSpan="2">
                  <a:txBody>
                    <a:bodyPr/>
                    <a:lstStyle/>
                    <a:p>
                      <a:pPr algn="ctr"/>
                      <a:r>
                        <a:rPr lang="en-US" sz="2000" dirty="0"/>
                        <a:t>“A”</a:t>
                      </a:r>
                    </a:p>
                  </a:txBody>
                  <a:tcPr anchor="ctr"/>
                </a:tc>
                <a:extLst>
                  <a:ext uri="{0D108BD9-81ED-4DB2-BD59-A6C34878D82A}">
                    <a16:rowId xmlns:a16="http://schemas.microsoft.com/office/drawing/2014/main" val="3159649585"/>
                  </a:ext>
                </a:extLst>
              </a:tr>
              <a:tr h="471757">
                <a:tc>
                  <a:txBody>
                    <a:bodyPr/>
                    <a:lstStyle/>
                    <a:p>
                      <a:pPr algn="ctr"/>
                      <a:r>
                        <a:rPr lang="en-US" sz="2000" dirty="0"/>
                        <a:t>F1</a:t>
                      </a:r>
                    </a:p>
                  </a:txBody>
                  <a:tcPr anchor="ctr"/>
                </a:tc>
                <a:tc>
                  <a:txBody>
                    <a:bodyPr/>
                    <a:lstStyle/>
                    <a:p>
                      <a:pPr algn="ctr"/>
                      <a:r>
                        <a:rPr lang="en-US" sz="2000" dirty="0"/>
                        <a:t>[0.2]</a:t>
                      </a:r>
                    </a:p>
                  </a:txBody>
                  <a:tcPr anchor="ctr"/>
                </a:tc>
                <a:tc vMerge="1">
                  <a:txBody>
                    <a:bodyPr/>
                    <a:lstStyle/>
                    <a:p>
                      <a:endParaRPr lang="en-US" dirty="0"/>
                    </a:p>
                  </a:txBody>
                  <a:tcPr/>
                </a:tc>
                <a:tc vMerge="1">
                  <a:txBody>
                    <a:bodyPr/>
                    <a:lstStyle/>
                    <a:p>
                      <a:endParaRPr lang="en-US" dirty="0"/>
                    </a:p>
                  </a:txBody>
                  <a:tcPr/>
                </a:tc>
                <a:extLst>
                  <a:ext uri="{0D108BD9-81ED-4DB2-BD59-A6C34878D82A}">
                    <a16:rowId xmlns:a16="http://schemas.microsoft.com/office/drawing/2014/main" val="2043587240"/>
                  </a:ext>
                </a:extLst>
              </a:tr>
              <a:tr h="471757">
                <a:tc>
                  <a:txBody>
                    <a:bodyPr/>
                    <a:lstStyle/>
                    <a:p>
                      <a:pPr algn="ctr"/>
                      <a:r>
                        <a:rPr lang="en-US" sz="2000" dirty="0"/>
                        <a:t>F2</a:t>
                      </a:r>
                    </a:p>
                  </a:txBody>
                  <a:tcPr anchor="ctr"/>
                </a:tc>
                <a:tc>
                  <a:txBody>
                    <a:bodyPr/>
                    <a:lstStyle/>
                    <a:p>
                      <a:pPr algn="ctr"/>
                      <a:r>
                        <a:rPr lang="en-US" sz="2000" dirty="0"/>
                        <a:t>[0.9]</a:t>
                      </a:r>
                    </a:p>
                  </a:txBody>
                  <a:tcPr anchor="ctr"/>
                </a:tc>
                <a:tc vMerge="1">
                  <a:txBody>
                    <a:bodyPr/>
                    <a:lstStyle/>
                    <a:p>
                      <a:endParaRPr lang="en-US" dirty="0"/>
                    </a:p>
                  </a:txBody>
                  <a:tcPr/>
                </a:tc>
                <a:tc rowSpan="2">
                  <a:txBody>
                    <a:bodyPr/>
                    <a:lstStyle/>
                    <a:p>
                      <a:pPr algn="ctr"/>
                      <a:r>
                        <a:rPr lang="en-US" sz="2000" dirty="0"/>
                        <a:t>“B”</a:t>
                      </a:r>
                    </a:p>
                  </a:txBody>
                  <a:tcPr anchor="ctr"/>
                </a:tc>
                <a:extLst>
                  <a:ext uri="{0D108BD9-81ED-4DB2-BD59-A6C34878D82A}">
                    <a16:rowId xmlns:a16="http://schemas.microsoft.com/office/drawing/2014/main" val="3519621987"/>
                  </a:ext>
                </a:extLst>
              </a:tr>
              <a:tr h="471757">
                <a:tc>
                  <a:txBody>
                    <a:bodyPr/>
                    <a:lstStyle/>
                    <a:p>
                      <a:pPr algn="ctr"/>
                      <a:r>
                        <a:rPr lang="en-US" sz="2000" dirty="0"/>
                        <a:t>F3</a:t>
                      </a:r>
                    </a:p>
                  </a:txBody>
                  <a:tcPr anchor="ctr"/>
                </a:tc>
                <a:tc>
                  <a:txBody>
                    <a:bodyPr/>
                    <a:lstStyle/>
                    <a:p>
                      <a:pPr algn="ctr"/>
                      <a:r>
                        <a:rPr lang="en-US" sz="2000" dirty="0"/>
                        <a:t>[0.2]</a:t>
                      </a:r>
                    </a:p>
                  </a:txBody>
                  <a:tcPr anchor="ctr"/>
                </a:tc>
                <a:tc vMerge="1">
                  <a:txBody>
                    <a:bodyPr/>
                    <a:lstStyle/>
                    <a:p>
                      <a:endParaRPr lang="en-US" dirty="0"/>
                    </a:p>
                  </a:txBody>
                  <a:tcPr/>
                </a:tc>
                <a:tc vMerge="1">
                  <a:txBody>
                    <a:bodyPr/>
                    <a:lstStyle/>
                    <a:p>
                      <a:endParaRPr lang="en-US" dirty="0"/>
                    </a:p>
                  </a:txBody>
                  <a:tcPr/>
                </a:tc>
                <a:extLst>
                  <a:ext uri="{0D108BD9-81ED-4DB2-BD59-A6C34878D82A}">
                    <a16:rowId xmlns:a16="http://schemas.microsoft.com/office/drawing/2014/main" val="559117877"/>
                  </a:ext>
                </a:extLst>
              </a:tr>
              <a:tr h="471757">
                <a:tc>
                  <a:txBody>
                    <a:bodyPr/>
                    <a:lstStyle/>
                    <a:p>
                      <a:pPr algn="ctr"/>
                      <a:r>
                        <a:rPr lang="en-US" sz="2000" dirty="0"/>
                        <a:t>F4</a:t>
                      </a:r>
                    </a:p>
                  </a:txBody>
                  <a:tcPr anchor="ctr"/>
                </a:tc>
                <a:tc>
                  <a:txBody>
                    <a:bodyPr/>
                    <a:lstStyle/>
                    <a:p>
                      <a:pPr algn="ctr"/>
                      <a:r>
                        <a:rPr lang="en-US" sz="2000" dirty="0"/>
                        <a:t>[0.0]</a:t>
                      </a:r>
                    </a:p>
                  </a:txBody>
                  <a:tcPr anchor="ctr"/>
                </a:tc>
                <a:tc vMerge="1">
                  <a:txBody>
                    <a:bodyPr/>
                    <a:lstStyle/>
                    <a:p>
                      <a:endParaRPr lang="en-US" dirty="0"/>
                    </a:p>
                  </a:txBody>
                  <a:tcPr/>
                </a:tc>
                <a:tc rowSpan="2">
                  <a:txBody>
                    <a:bodyPr/>
                    <a:lstStyle/>
                    <a:p>
                      <a:pPr algn="ctr"/>
                      <a:r>
                        <a:rPr lang="en-US" sz="2000" dirty="0"/>
                        <a:t>“C”</a:t>
                      </a:r>
                    </a:p>
                  </a:txBody>
                  <a:tcPr anchor="ctr"/>
                </a:tc>
                <a:extLst>
                  <a:ext uri="{0D108BD9-81ED-4DB2-BD59-A6C34878D82A}">
                    <a16:rowId xmlns:a16="http://schemas.microsoft.com/office/drawing/2014/main" val="164951423"/>
                  </a:ext>
                </a:extLst>
              </a:tr>
              <a:tr h="471757">
                <a:tc>
                  <a:txBody>
                    <a:bodyPr/>
                    <a:lstStyle/>
                    <a:p>
                      <a:pPr algn="ctr"/>
                      <a:r>
                        <a:rPr lang="en-US" sz="2000" dirty="0"/>
                        <a:t>F5</a:t>
                      </a:r>
                    </a:p>
                  </a:txBody>
                  <a:tcPr anchor="ctr"/>
                </a:tc>
                <a:tc>
                  <a:txBody>
                    <a:bodyPr/>
                    <a:lstStyle/>
                    <a:p>
                      <a:pPr algn="ctr"/>
                      <a:r>
                        <a:rPr lang="en-US" sz="2000" dirty="0"/>
                        <a:t>[0.4]</a:t>
                      </a:r>
                    </a:p>
                  </a:txBody>
                  <a:tcPr anchor="ctr"/>
                </a:tc>
                <a:tc vMerge="1">
                  <a:txBody>
                    <a:bodyPr/>
                    <a:lstStyle/>
                    <a:p>
                      <a:endParaRPr lang="en-US" dirty="0"/>
                    </a:p>
                  </a:txBody>
                  <a:tcPr/>
                </a:tc>
                <a:tc vMerge="1">
                  <a:txBody>
                    <a:bodyPr/>
                    <a:lstStyle/>
                    <a:p>
                      <a:endParaRPr lang="en-US" dirty="0"/>
                    </a:p>
                  </a:txBody>
                  <a:tcPr/>
                </a:tc>
                <a:extLst>
                  <a:ext uri="{0D108BD9-81ED-4DB2-BD59-A6C34878D82A}">
                    <a16:rowId xmlns:a16="http://schemas.microsoft.com/office/drawing/2014/main" val="3152538135"/>
                  </a:ext>
                </a:extLst>
              </a:tr>
              <a:tr h="471757">
                <a:tc>
                  <a:txBody>
                    <a:bodyPr/>
                    <a:lstStyle/>
                    <a:p>
                      <a:pPr algn="ctr"/>
                      <a:r>
                        <a:rPr lang="en-US" sz="2000" dirty="0"/>
                        <a:t>F6</a:t>
                      </a:r>
                    </a:p>
                  </a:txBody>
                  <a:tcPr anchor="ctr"/>
                </a:tc>
                <a:tc>
                  <a:txBody>
                    <a:bodyPr/>
                    <a:lstStyle/>
                    <a:p>
                      <a:pPr algn="ctr"/>
                      <a:r>
                        <a:rPr lang="en-US" sz="2000" dirty="0"/>
                        <a:t>[0.3]</a:t>
                      </a:r>
                    </a:p>
                  </a:txBody>
                  <a:tcPr anchor="ctr"/>
                </a:tc>
                <a:tc vMerge="1">
                  <a:txBody>
                    <a:bodyPr/>
                    <a:lstStyle/>
                    <a:p>
                      <a:endParaRPr lang="en-US" dirty="0"/>
                    </a:p>
                  </a:txBody>
                  <a:tcPr/>
                </a:tc>
                <a:tc rowSpan="2">
                  <a:txBody>
                    <a:bodyPr/>
                    <a:lstStyle/>
                    <a:p>
                      <a:pPr algn="ctr"/>
                      <a:r>
                        <a:rPr lang="en-US" sz="2000" dirty="0"/>
                        <a:t>“D”</a:t>
                      </a:r>
                    </a:p>
                  </a:txBody>
                  <a:tcPr anchor="ctr"/>
                </a:tc>
                <a:extLst>
                  <a:ext uri="{0D108BD9-81ED-4DB2-BD59-A6C34878D82A}">
                    <a16:rowId xmlns:a16="http://schemas.microsoft.com/office/drawing/2014/main" val="2091939111"/>
                  </a:ext>
                </a:extLst>
              </a:tr>
              <a:tr h="565906">
                <a:tc>
                  <a:txBody>
                    <a:bodyPr/>
                    <a:lstStyle/>
                    <a:p>
                      <a:pPr algn="ctr"/>
                      <a:r>
                        <a:rPr lang="en-US" sz="2000" dirty="0"/>
                        <a:t>F7</a:t>
                      </a:r>
                    </a:p>
                  </a:txBody>
                  <a:tcPr anchor="ctr"/>
                </a:tc>
                <a:tc>
                  <a:txBody>
                    <a:bodyPr/>
                    <a:lstStyle/>
                    <a:p>
                      <a:pPr algn="ctr"/>
                      <a:r>
                        <a:rPr lang="en-US" sz="2000" dirty="0"/>
                        <a:t>[0.1]</a:t>
                      </a:r>
                    </a:p>
                  </a:txBody>
                  <a:tcPr anchor="ctr"/>
                </a:tc>
                <a:tc vMerge="1">
                  <a:txBody>
                    <a:bodyPr/>
                    <a:lstStyle/>
                    <a:p>
                      <a:endParaRPr lang="en-US" dirty="0"/>
                    </a:p>
                  </a:txBody>
                  <a:tcPr/>
                </a:tc>
                <a:tc vMerge="1">
                  <a:txBody>
                    <a:bodyPr/>
                    <a:lstStyle/>
                    <a:p>
                      <a:endParaRPr lang="en-US" dirty="0"/>
                    </a:p>
                  </a:txBody>
                  <a:tcPr/>
                </a:tc>
                <a:extLst>
                  <a:ext uri="{0D108BD9-81ED-4DB2-BD59-A6C34878D82A}">
                    <a16:rowId xmlns:a16="http://schemas.microsoft.com/office/drawing/2014/main" val="2477327878"/>
                  </a:ext>
                </a:extLst>
              </a:tr>
            </a:tbl>
          </a:graphicData>
        </a:graphic>
      </p:graphicFrame>
      <p:sp>
        <p:nvSpPr>
          <p:cNvPr id="7" name="Title 3">
            <a:extLst>
              <a:ext uri="{FF2B5EF4-FFF2-40B4-BE49-F238E27FC236}">
                <a16:creationId xmlns:a16="http://schemas.microsoft.com/office/drawing/2014/main" id="{8E4BDEDD-C420-4B6E-A6F9-297E845D966D}"/>
              </a:ext>
            </a:extLst>
          </p:cNvPr>
          <p:cNvSpPr>
            <a:spLocks noGrp="1"/>
          </p:cNvSpPr>
          <p:nvPr>
            <p:ph type="title"/>
          </p:nvPr>
        </p:nvSpPr>
        <p:spPr>
          <a:xfrm>
            <a:off x="324464" y="686876"/>
            <a:ext cx="10972801" cy="711081"/>
          </a:xfrm>
        </p:spPr>
        <p:txBody>
          <a:bodyPr>
            <a:normAutofit fontScale="90000"/>
          </a:bodyPr>
          <a:lstStyle/>
          <a:p>
            <a:pPr lvl="0" defTabSz="914400">
              <a:spcBef>
                <a:spcPts val="0"/>
              </a:spcBef>
              <a:defRPr/>
            </a:pPr>
            <a:r>
              <a:rPr lang="en-US" sz="4000" dirty="0">
                <a:solidFill>
                  <a:srgbClr val="000000"/>
                </a:solidFill>
                <a:latin typeface="Arial" panose="020B0604020202020204" pitchFamily="34" charset="0"/>
              </a:rPr>
              <a:t>“Classical” decision making</a:t>
            </a:r>
          </a:p>
        </p:txBody>
      </p:sp>
      <p:sp>
        <p:nvSpPr>
          <p:cNvPr id="8" name="Rectangle 6">
            <a:extLst>
              <a:ext uri="{FF2B5EF4-FFF2-40B4-BE49-F238E27FC236}">
                <a16:creationId xmlns:a16="http://schemas.microsoft.com/office/drawing/2014/main" id="{E4178E54-740E-4C64-ACCF-F7F1DAF9D609}"/>
              </a:ext>
            </a:extLst>
          </p:cNvPr>
          <p:cNvSpPr/>
          <p:nvPr/>
        </p:nvSpPr>
        <p:spPr>
          <a:xfrm rot="5400000">
            <a:off x="5894024" y="-5894023"/>
            <a:ext cx="495762" cy="12283808"/>
          </a:xfrm>
          <a:custGeom>
            <a:avLst/>
            <a:gdLst>
              <a:gd name="connsiteX0" fmla="*/ 0 w 5122843"/>
              <a:gd name="connsiteY0" fmla="*/ 0 h 3723701"/>
              <a:gd name="connsiteX1" fmla="*/ 5122843 w 5122843"/>
              <a:gd name="connsiteY1" fmla="*/ 0 h 3723701"/>
              <a:gd name="connsiteX2" fmla="*/ 5122843 w 5122843"/>
              <a:gd name="connsiteY2" fmla="*/ 372370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649118 w 5122843"/>
              <a:gd name="connsiteY2" fmla="*/ 3294044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239691 w 5122843"/>
              <a:gd name="connsiteY2" fmla="*/ 2774026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369510 w 5122843"/>
              <a:gd name="connsiteY2" fmla="*/ 3026481 h 3723701"/>
              <a:gd name="connsiteX3" fmla="*/ 0 w 5122843"/>
              <a:gd name="connsiteY3" fmla="*/ 3723701 h 3723701"/>
              <a:gd name="connsiteX4" fmla="*/ 0 w 5122843"/>
              <a:gd name="connsiteY4" fmla="*/ 0 h 3723701"/>
              <a:gd name="connsiteX0" fmla="*/ 0 w 5122843"/>
              <a:gd name="connsiteY0" fmla="*/ 0 h 3723701"/>
              <a:gd name="connsiteX1" fmla="*/ 5122843 w 5122843"/>
              <a:gd name="connsiteY1" fmla="*/ 0 h 3723701"/>
              <a:gd name="connsiteX2" fmla="*/ 4069929 w 5122843"/>
              <a:gd name="connsiteY2" fmla="*/ 2535970 h 3723701"/>
              <a:gd name="connsiteX3" fmla="*/ 0 w 5122843"/>
              <a:gd name="connsiteY3" fmla="*/ 3723701 h 3723701"/>
              <a:gd name="connsiteX4" fmla="*/ 0 w 5122843"/>
              <a:gd name="connsiteY4" fmla="*/ 0 h 3723701"/>
              <a:gd name="connsiteX0" fmla="*/ 0 w 4813275"/>
              <a:gd name="connsiteY0" fmla="*/ 5982 h 3729683"/>
              <a:gd name="connsiteX1" fmla="*/ 4813275 w 4813275"/>
              <a:gd name="connsiteY1" fmla="*/ 0 h 3729683"/>
              <a:gd name="connsiteX2" fmla="*/ 4069929 w 4813275"/>
              <a:gd name="connsiteY2" fmla="*/ 2541952 h 3729683"/>
              <a:gd name="connsiteX3" fmla="*/ 0 w 4813275"/>
              <a:gd name="connsiteY3" fmla="*/ 3729683 h 3729683"/>
              <a:gd name="connsiteX4" fmla="*/ 0 w 4813275"/>
              <a:gd name="connsiteY4" fmla="*/ 5982 h 3729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13275" h="3729683">
                <a:moveTo>
                  <a:pt x="0" y="5982"/>
                </a:moveTo>
                <a:lnTo>
                  <a:pt x="4813275" y="0"/>
                </a:lnTo>
                <a:lnTo>
                  <a:pt x="4069929" y="2541952"/>
                </a:lnTo>
                <a:lnTo>
                  <a:pt x="0" y="3729683"/>
                </a:lnTo>
                <a:lnTo>
                  <a:pt x="0" y="59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118534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CONTENTLIB_ASSET_META" val="{&quot;ai&quot;:&quot;Q34ClU57BCJosnxsP30yKw&quot;,&quot;gi&quot;:&quot;B_ZoME8Um5gIPsvaw5hqWQ&quot;,&quot;ti&quot;:&quot;characters&quot;,&quot;vs&quot;:{&quot;f&quot;:[690,691],&quot;i&quot;:{&quot;d&quot;:&quot;Q34ClU57BCJosnxsP30yKw&quot;,&quot;p&quot;:true}}}"/>
</p:tagLst>
</file>

<file path=ppt/tags/tag2.xml><?xml version="1.0" encoding="utf-8"?>
<p:tagLst xmlns:a="http://schemas.openxmlformats.org/drawingml/2006/main" xmlns:r="http://schemas.openxmlformats.org/officeDocument/2006/relationships" xmlns:p="http://schemas.openxmlformats.org/presentationml/2006/main">
  <p:tag name="ISPRING_CONTENTLIB_ASSET_META" val="{&quot;ai&quot;:&quot;r1_QpUnnRTDzZKn0PX1NQg&quot;,&quot;gi&quot;:&quot;B_ZoME8Um5gIPsvaw5hqWQ&quot;,&quot;ti&quot;:&quot;characters&quot;,&quot;vs&quot;:{&quot;f&quot;:[690,691],&quot;i&quot;:{&quot;d&quot;:&quot;r1_QpUnnRTDzZKn0PX1NQg&quot;,&quot;p&quot;:true}}}"/>
</p:tagLst>
</file>

<file path=ppt/theme/theme1.xml><?xml version="1.0" encoding="utf-8"?>
<a:theme xmlns:a="http://schemas.openxmlformats.org/drawingml/2006/main" name="Storybuilding Neal Creative">
  <a:themeElements>
    <a:clrScheme name="Neal Analytics 2">
      <a:dk1>
        <a:srgbClr val="000000"/>
      </a:dk1>
      <a:lt1>
        <a:srgbClr val="FFFFFF"/>
      </a:lt1>
      <a:dk2>
        <a:srgbClr val="0074AF"/>
      </a:dk2>
      <a:lt2>
        <a:srgbClr val="00B0F0"/>
      </a:lt2>
      <a:accent1>
        <a:srgbClr val="75D1FF"/>
      </a:accent1>
      <a:accent2>
        <a:srgbClr val="004568"/>
      </a:accent2>
      <a:accent3>
        <a:srgbClr val="92D050"/>
      </a:accent3>
      <a:accent4>
        <a:srgbClr val="FFC000"/>
      </a:accent4>
      <a:accent5>
        <a:srgbClr val="004568"/>
      </a:accent5>
      <a:accent6>
        <a:srgbClr val="0074AF"/>
      </a:accent6>
      <a:hlink>
        <a:srgbClr val="43C0FF"/>
      </a:hlink>
      <a:folHlink>
        <a:srgbClr val="75D1FF"/>
      </a:folHlink>
    </a:clrScheme>
    <a:fontScheme name="MICROSOFT">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FUL Presentations.pptx" id="{F35F1979-0F96-40AB-A8BA-4291EDE5F127}" vid="{D4D34B82-5498-418F-8E4B-B445820BAA9A}"/>
    </a:ext>
  </a:extLst>
</a:theme>
</file>

<file path=ppt/theme/theme2.xml><?xml version="1.0" encoding="utf-8"?>
<a:theme xmlns:a="http://schemas.openxmlformats.org/drawingml/2006/main" name="5_Office Theme">
  <a:themeElements>
    <a:clrScheme name="Custom 1">
      <a:dk1>
        <a:srgbClr val="000000"/>
      </a:dk1>
      <a:lt1>
        <a:sysClr val="window" lastClr="FFFFFF"/>
      </a:lt1>
      <a:dk2>
        <a:srgbClr val="41393B"/>
      </a:dk2>
      <a:lt2>
        <a:srgbClr val="FF0000"/>
      </a:lt2>
      <a:accent1>
        <a:srgbClr val="00B050"/>
      </a:accent1>
      <a:accent2>
        <a:srgbClr val="314F62"/>
      </a:accent2>
      <a:accent3>
        <a:srgbClr val="BE224F"/>
      </a:accent3>
      <a:accent4>
        <a:srgbClr val="FC9B00"/>
      </a:accent4>
      <a:accent5>
        <a:srgbClr val="67A3A7"/>
      </a:accent5>
      <a:accent6>
        <a:srgbClr val="6D8B95"/>
      </a:accent6>
      <a:hlink>
        <a:srgbClr val="F4BB93"/>
      </a:hlink>
      <a:folHlink>
        <a:srgbClr val="37373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Verve">
      <a:majorFont>
        <a:latin typeface="Century Gothic"/>
        <a:ea typeface=""/>
        <a:cs typeface=""/>
        <a:font script="Jpan" typeface="HGｺﾞｼｯｸM"/>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alpha val="42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2_Office Theme">
  <a:themeElements>
    <a:clrScheme name="Custom 17">
      <a:dk1>
        <a:sysClr val="windowText" lastClr="000000"/>
      </a:dk1>
      <a:lt1>
        <a:sysClr val="window" lastClr="FFFFFF"/>
      </a:lt1>
      <a:dk2>
        <a:srgbClr val="1F497D"/>
      </a:dk2>
      <a:lt2>
        <a:srgbClr val="EEECE1"/>
      </a:lt2>
      <a:accent1>
        <a:srgbClr val="296480"/>
      </a:accent1>
      <a:accent2>
        <a:srgbClr val="6AB7C2"/>
      </a:accent2>
      <a:accent3>
        <a:srgbClr val="F1C96C"/>
      </a:accent3>
      <a:accent4>
        <a:srgbClr val="F4614E"/>
      </a:accent4>
      <a:accent5>
        <a:srgbClr val="3D3F44"/>
      </a:accent5>
      <a:accent6>
        <a:srgbClr val="104A57"/>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3_Office Theme">
  <a:themeElements>
    <a:clrScheme name="Custom 1">
      <a:dk1>
        <a:sysClr val="windowText" lastClr="000000"/>
      </a:dk1>
      <a:lt1>
        <a:sysClr val="window" lastClr="FFFFFF"/>
      </a:lt1>
      <a:dk2>
        <a:srgbClr val="1F497D"/>
      </a:dk2>
      <a:lt2>
        <a:srgbClr val="EEECE1"/>
      </a:lt2>
      <a:accent1>
        <a:srgbClr val="0097AA"/>
      </a:accent1>
      <a:accent2>
        <a:srgbClr val="019ADD"/>
      </a:accent2>
      <a:accent3>
        <a:srgbClr val="6BC2ED"/>
      </a:accent3>
      <a:accent4>
        <a:srgbClr val="A7CCDF"/>
      </a:accent4>
      <a:accent5>
        <a:srgbClr val="595959"/>
      </a:accent5>
      <a:accent6>
        <a:srgbClr val="3F3F3F"/>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406</TotalTime>
  <Words>1275</Words>
  <Application>Microsoft Office PowerPoint</Application>
  <PresentationFormat>Widescreen</PresentationFormat>
  <Paragraphs>304</Paragraphs>
  <Slides>30</Slides>
  <Notes>4</Notes>
  <HiddenSlides>0</HiddenSlides>
  <MMClips>0</MMClips>
  <ScaleCrop>false</ScaleCrop>
  <HeadingPairs>
    <vt:vector size="6" baseType="variant">
      <vt:variant>
        <vt:lpstr>Fonts Used</vt:lpstr>
      </vt:variant>
      <vt:variant>
        <vt:i4>13</vt:i4>
      </vt:variant>
      <vt:variant>
        <vt:lpstr>Theme</vt:lpstr>
      </vt:variant>
      <vt:variant>
        <vt:i4>6</vt:i4>
      </vt:variant>
      <vt:variant>
        <vt:lpstr>Slide Titles</vt:lpstr>
      </vt:variant>
      <vt:variant>
        <vt:i4>30</vt:i4>
      </vt:variant>
    </vt:vector>
  </HeadingPairs>
  <TitlesOfParts>
    <vt:vector size="49" baseType="lpstr">
      <vt:lpstr>Arial</vt:lpstr>
      <vt:lpstr>Arial Black</vt:lpstr>
      <vt:lpstr>Calibri</vt:lpstr>
      <vt:lpstr>Calibri Light</vt:lpstr>
      <vt:lpstr>Century Gothic</vt:lpstr>
      <vt:lpstr>medium-content-sans-serif-font</vt:lpstr>
      <vt:lpstr>Open Sans</vt:lpstr>
      <vt:lpstr>Segoe UI</vt:lpstr>
      <vt:lpstr>Segoe UI Black</vt:lpstr>
      <vt:lpstr>Segoe UI Light</vt:lpstr>
      <vt:lpstr>Segoe UI Semibold</vt:lpstr>
      <vt:lpstr>Segoe UI Semilight</vt:lpstr>
      <vt:lpstr>Wingdings</vt:lpstr>
      <vt:lpstr>Storybuilding Neal Creative</vt:lpstr>
      <vt:lpstr>5_Office Theme</vt:lpstr>
      <vt:lpstr>1_Office Theme</vt:lpstr>
      <vt:lpstr>2_Office Theme</vt:lpstr>
      <vt:lpstr>3_Office Theme</vt:lpstr>
      <vt:lpstr>Office Theme</vt:lpstr>
      <vt:lpstr>The IceBreaker</vt:lpstr>
      <vt:lpstr>Objective:</vt:lpstr>
      <vt:lpstr>Artificial Intelligence</vt:lpstr>
      <vt:lpstr>PowerPoint Presentation</vt:lpstr>
      <vt:lpstr>PowerPoint Presentation</vt:lpstr>
      <vt:lpstr>PowerPoint Presentation</vt:lpstr>
      <vt:lpstr>PowerPoint Presentation</vt:lpstr>
      <vt:lpstr>PowerPoint Presentation</vt:lpstr>
      <vt:lpstr>“Classical” decision making</vt:lpstr>
      <vt:lpstr>ML decision making</vt:lpstr>
      <vt:lpstr>Applications of Machine Learning</vt:lpstr>
      <vt:lpstr>PowerPoint Presentation</vt:lpstr>
      <vt:lpstr>PowerPoint Presentation</vt:lpstr>
      <vt:lpstr>PowerPoint Presentation</vt:lpstr>
      <vt:lpstr>PowerPoint Presentation</vt:lpstr>
      <vt:lpstr>Machine Learning Cloud Platforms -</vt:lpstr>
      <vt:lpstr>What to learn in machine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Deep Learning in one slide</vt:lpstr>
      <vt:lpstr>What we can’t do with Deep Learning?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dc:creator>Anshu Pandey</dc:creator>
  <cp:lastModifiedBy>Anshu Pandey</cp:lastModifiedBy>
  <cp:revision>9</cp:revision>
  <dcterms:created xsi:type="dcterms:W3CDTF">2019-01-20T12:13:50Z</dcterms:created>
  <dcterms:modified xsi:type="dcterms:W3CDTF">2019-01-21T07:38:28Z</dcterms:modified>
</cp:coreProperties>
</file>